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fntdata" ContentType="application/x-fontdata"/>
  <Default Extension="bmp" ContentType="image/bmp"/>
  <Default Extension="jpeg" ContentType="image/jpeg"/>
  <Default Extension="png" ContentType="image/png"/>
  <Default Extension="gif" ContentType="image/gif"/>
  <Default Extension="tif" ContentType="image/tif"/>
  <Default Extension="emf" ContentType="image/x-emf"/>
  <Default Extension="wmf" ContentType="image/x-wmf"/>
  <Default Extension="pct" ContentType="image/pct"/>
  <Default Extension="pcx" ContentType="image/pcx"/>
  <Default Extension="tga" ContentType="image/tga"/>
  <Default Extension="svg" ContentType="image/svg+xml"/>
  <Default Extension="webp" ContentType="image/webp"/>
  <Default Extension="avi" ContentType="video/avi"/>
  <Default Extension="wmv" ContentType="video/wmv"/>
  <Default Extension="mpg" ContentType="video/mpeg"/>
  <Default Extension="mpeg" ContentType="video/mpeg"/>
  <Default Extension="mp2" ContentType="video/mpeg"/>
  <Default Extension="mp4" ContentType="video/mpeg"/>
  <Default Extension="wma" ContentType="audio/x-ms-wma"/>
  <Default Extension="mid" ContentType="audio/unknown"/>
  <Default Extension="midi" ContentType="audio/unknown"/>
  <Default Extension="rmi" ContentType="audio/unknown"/>
  <Default Extension="mp3" ContentType="audio/unknown"/>
  <Default Extension="wav" ContentType="audio/wav"/>
  <Default Extension="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</Types>
</file>

<file path=_rels/.rels><?xml version="1.0" encoding="UTF-8" standalone="yes" 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dMasterIdLst>
    <p:sldMasterId id="2147483660" r:id="rId5"/>
  </p:sldMasterIdLst>
  <p:notesMasterIdLst>
    <p:notesMasterId r:id="rId6"/>
  </p:notesMasterIdLst>
  <p:sldIdLst>
    <p:sldId id="258" r:id="rId7"/>
    <p:sldId id="338" r:id="rId8"/>
    <p:sldId id="291" r:id="rId9"/>
    <p:sldId id="339" r:id="rId10"/>
    <p:sldId id="340" r:id="rId11"/>
    <p:sldId id="341" r:id="rId12"/>
    <p:sldId id="342" r:id="rId13"/>
    <p:sldId id="343" r:id="rId14"/>
    <p:sldId id="344" r:id="rId15"/>
    <p:sldId id="345" r:id="rId16"/>
    <p:sldId id="349" r:id="rId17"/>
    <p:sldId id="346" r:id="rId18"/>
    <p:sldId id="347" r:id="rId19"/>
    <p:sldId id="348" r:id="rId20"/>
    <p:sldId id="350" r:id="rId21"/>
    <p:sldId id="352" r:id="rId22"/>
    <p:sldId id="351" r:id="rId23"/>
    <p:sldId id="337" r:id="rId24"/>
  </p:sldIdLst>
  <p:sldSz cx="10477500" cy="7345680"/>
  <p:notesSz cx="6858000" cy="9144000"/>
  <p:defaultTextStyle>
    <a:lvl1pPr marL="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457200">
      <a:lnSpc>
        <a:spcPct val="100000"/>
      </a:lnSpc>
      <a:spcBef>
        <a:spcPts val="0"/>
      </a:spcBef>
      <a:spcAft>
        <a:spcPts val="0"/>
      </a:spcAft>
      <a:buNone/>
      <a:tabLst/>
      <a:defRPr lang="en-us" sz="18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defaultTextStyle>
</p:presentation>
</file>

<file path=ppt/presProps.xml><?xml version="1.0" encoding="utf-8"?>
<p:presentation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howPr showNarration="1"/>
  <p:extLst>
    <p:ext uri="smNativeData">
      <pr:smAppRevision xmlns:pr="smNativeData" xmlns="smNativeData" dt="1785333284" val="1230" revOS="4"/>
      <pr:smFileRevision xmlns:pr="smNativeData" xmlns="smNativeData" dt="1785333284" val="101"/>
      <pr:guideOptions xmlns:pr="smNativeData" xmlns="smNativeData" dt="1785333284" snapToBorders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slideViewPr>
    <p:cSldViewPr snapToGrid="0">
      <p:cViewPr varScale="1">
        <p:scale>
          <a:sx n="55" d="100"/>
          <a:sy n="55" d="100"/>
        </p:scale>
        <p:origin x="3349" y="226"/>
      </p:cViewPr>
    </p:cSldViewPr>
  </p:slideViewPr>
  <p:outlineViewPr>
    <p:cViewPr>
      <p:scale>
        <a:sx n="33" d="100"/>
        <a:sy n="33" d="100"/>
      </p:scale>
      <p:origin x="0" y="0"/>
    </p:cViewPr>
  </p:outlineViewPr>
  <p:sorterViewPr>
    <p:cViewPr>
      <p:scale>
        <a:sx n="1" d="100"/>
        <a:sy n="1" d="100"/>
      </p:scale>
      <p:origin x="0" y="0"/>
    </p:cViewPr>
  </p:sorterViewPr>
  <p:notesViewPr>
    <p:cSldViewPr snapToGrid="0">
      <p:cViewPr>
        <p:scale>
          <a:sx n="55" d="100"/>
          <a:sy n="55" d="100"/>
        </p:scale>
        <p:origin x="3349" y="226"/>
      </p:cViewPr>
    </p:cSldViewPr>
  </p:notesViewPr>
  <p:gridSpacing cx="73477120" cy="73477120"/>
</p:viewPr>
</file>

<file path=ppt/_rels/presentation.xml.rels><?xml version="1.0" encoding="UTF-8" standalone="yes" 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tableStyles" Target="tableStyles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notesMasters/_rels/notesMaster1.xml.rels><?xml version="1.0" encoding="UTF-8" standalone="yes" 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AAAAABIEgAA0wIAABAAAAAmAAAACAAAAD+PAAAAAAAA"/>
              </a:ext>
            </a:extLst>
          </p:cNvSpPr>
          <p:nvPr>
            <p:ph type="hdr" sz="quarter"/>
          </p:nvPr>
        </p:nvSpPr>
        <p:spPr>
          <a:xfrm>
            <a:off x="0" y="0"/>
            <a:ext cx="2971800" cy="459105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l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pt-br" cap="none"/>
          </a:p>
        </p:txBody>
      </p:sp>
      <p:sp>
        <p:nvSpPr>
          <p:cNvPr id="3" name="Espaço Reservado para Data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AAAAAAuKgAA0wIAABAAAAAmAAAACAAAAD+PAAAAAAAA"/>
              </a:ext>
            </a:extLst>
          </p:cNvSpPr>
          <p:nvPr>
            <p:ph type="dt" idx="10"/>
          </p:nvPr>
        </p:nvSpPr>
        <p:spPr>
          <a:xfrm>
            <a:off x="3884930" y="0"/>
            <a:ext cx="2971800" cy="459105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>
            <a:lvl1pPr algn="r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2B5F4897-D9C6-0ABE-88E7-2FEB06A97E7A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4" name="Espaço Reservado para Imagem de Slide 3"/>
          <p:cNvSpPr>
            <a:spLocks noGrp="1" noChangeArrowheads="1"/>
            <a:extLst>
              <a:ext uri="smNativeData">
                <pr:smNativeData xmlns:pr="smNativeData" xmlns="smNativeData" val="SMDATA_15_JAZqahMAAAAlAAAAZA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jwcAAAgHAAChIgAABBoAABAAAAAmAAAACAAAAL8PAAD/HwAA"/>
              </a:ext>
            </a:extLst>
          </p:cNvSpPr>
          <p:nvPr>
            <p:ph type="sldImg" idx="2"/>
          </p:nvPr>
        </p:nvSpPr>
        <p:spPr>
          <a:xfrm>
            <a:off x="1228725" y="1143000"/>
            <a:ext cx="4400550" cy="3086100"/>
          </a:xfrm>
          <a:prstGeom prst="rect">
            <a:avLst/>
          </a:prstGeom>
          <a:noFill/>
          <a:ln w="12700" cap="flat" cmpd="sng" algn="ctr">
            <a:solidFill>
              <a:srgbClr val="000000"/>
            </a:solidFill>
            <a:prstDash val="solid"/>
            <a:headEnd type="none"/>
            <a:tailEnd type="none"/>
          </a:ln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5" name="Espaço Reservado para Anotações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BIbAAD4JQAAODEAABAAAAAmAAAACAAAAD8PAAD/HwAA"/>
              </a:ext>
            </a:extLst>
          </p:cNvSpPr>
          <p:nvPr>
            <p:ph type="body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  <a:endParaRPr lang="pt-br" cap="none"/>
          </a:p>
        </p:txBody>
      </p:sp>
      <p:sp>
        <p:nvSpPr>
          <p:cNvPr id="6" name="Espaço Reservado para Rodapé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AAAAAG41AABIEgAAQDgAABAAAAAmAAAACAAAAL+PAAD/HwAA"/>
              </a:ext>
            </a:extLst>
          </p:cNvSpPr>
          <p:nvPr>
            <p:ph type="ftr" sz="quarter" idx="11"/>
          </p:nvPr>
        </p:nvSpPr>
        <p:spPr>
          <a:xfrm>
            <a:off x="0" y="8685530"/>
            <a:ext cx="297180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l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pt-br" cap="none"/>
          </a:p>
        </p:txBody>
      </p:sp>
      <p:sp>
        <p:nvSpPr>
          <p:cNvPr id="7" name="Espaço Reservado para Número de Slide 6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5hcAAG41AAAuKgAAQDgAABAAAAAmAAAACAAAAL+PAAD/HwAA"/>
              </a:ext>
            </a:extLst>
          </p:cNvSpPr>
          <p:nvPr>
            <p:ph type="sldNum" sz="quarter" idx="12"/>
          </p:nvPr>
        </p:nvSpPr>
        <p:spPr>
          <a:xfrm>
            <a:off x="3884930" y="8685530"/>
            <a:ext cx="2971800" cy="45847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r">
              <a:defRPr lang="en-us" sz="1200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2B5F1041-0FC6-0AE6-88E7-F9B35EA97EAC}" type="slidenum">
              <a:rPr lang="pt-br" cap="none"/>
              <a:t>‹nº›</a:t>
            </a:fld>
            <a:endParaRPr lang="pt-br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marL="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1pPr>
    <a:lvl2pPr marL="457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2pPr>
    <a:lvl3pPr marL="914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3pPr>
    <a:lvl4pPr marL="1371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4pPr>
    <a:lvl5pPr marL="18288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5pPr>
    <a:lvl6pPr marL="22860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6pPr>
    <a:lvl7pPr marL="27432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7pPr>
    <a:lvl8pPr marL="32004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8pPr>
    <a:lvl9pPr marL="3657600" marR="0" indent="0" algn="l" defTabSz="914400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" cap="none" spc="0" baseline="0">
        <a:solidFill>
          <a:schemeClr val="tx1"/>
        </a:solidFill>
        <a:effectLst/>
        <a:latin typeface="Calibri" pitchFamily="2" charset="0"/>
        <a:ea typeface="Calibri" pitchFamily="2" charset="0"/>
        <a:cs typeface="Calibri" pitchFamily="2" charset="0"/>
      </a:defRPr>
    </a:lvl9pPr>
  </p:notesStyle>
</p:notesMaster>
</file>

<file path=ppt/notesSlides/_rels/notesSlide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themeOverride" Target="../theme/themeOverride1.xml"/></Relationships>
</file>

<file path=ppt/notesSlides/_rels/notesSlide10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themeOverride" Target="../theme/themeOverride10.xml"/></Relationships>
</file>

<file path=ppt/notesSlides/_rels/notesSlide11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themeOverride" Target="../theme/themeOverride11.xml"/></Relationships>
</file>

<file path=ppt/notesSlides/_rels/notesSlide12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themeOverride" Target="../theme/themeOverride12.xml"/></Relationships>
</file>

<file path=ppt/notesSlides/_rels/notesSlide13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themeOverride" Target="../theme/themeOverride13.xml"/></Relationships>
</file>

<file path=ppt/notesSlides/_rels/notesSlide14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themeOverride" Target="../theme/themeOverride14.xml"/></Relationships>
</file>

<file path=ppt/notesSlides/_rels/notesSlide15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themeOverride" Target="../theme/themeOverride15.xml"/></Relationships>
</file>

<file path=ppt/notesSlides/_rels/notesSlide16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themeOverride" Target="../theme/themeOverride16.xml"/></Relationships>
</file>

<file path=ppt/notesSlides/_rels/notesSlide17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themeOverride" Target="../theme/themeOverride17.xml"/></Relationships>
</file>

<file path=ppt/notesSlides/_rels/notesSlide18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themeOverride" Target="../theme/themeOverride18.xml"/></Relationships>
</file>

<file path=ppt/notesSlides/_rels/notesSlide2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themeOverride" Target="../theme/themeOverride2.xml"/></Relationships>
</file>

<file path=ppt/notesSlides/_rels/notesSlide3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themeOverride" Target="../theme/themeOverride3.xml"/></Relationships>
</file>

<file path=ppt/notesSlides/_rels/notesSlide4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themeOverride" Target="../theme/themeOverride4.xml"/></Relationships>
</file>

<file path=ppt/notesSlides/_rels/notesSlide5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themeOverride" Target="../theme/themeOverride5.xml"/></Relationships>
</file>

<file path=ppt/notesSlides/_rels/notesSlide6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themeOverride" Target="../theme/themeOverride6.xml"/></Relationships>
</file>

<file path=ppt/notesSlides/_rels/notesSlide7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themeOverride" Target="../theme/themeOverride7.xml"/></Relationships>
</file>

<file path=ppt/notesSlides/_rels/notesSlide8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themeOverride" Target="../theme/themeOverride8.xml"/></Relationships>
</file>

<file path=ppt/notesSlides/_rels/notesSlide9.xml.rels><?xml version="1.0" encoding="UTF-8" standalone="yes" 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themeOverride" Target="../theme/themeOverride9.xml"/></Relationships>
</file>

<file path=ppt/notesSlides/notesSlide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1;p:notes"/>
          <p:cNvSpPr>
            <a:spLocks noGrp="1" noChangeArrowheads="1"/>
            <a:extLst>
              <a:ext uri="smNativeData">
                <pr:smNativeData xmlns:pr="smNativeData" xmlns="smNativeData" val="SMDATA_15_JAZqahMAAAAlAAAACwAAAC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52;p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0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1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D+5O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2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D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3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4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5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b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6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7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L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T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18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IAVQ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3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VZmP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ne1T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4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5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6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8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2;ge55b39f202_0_8:notes"/>
          <p:cNvSpPr>
            <a:spLocks noGrp="1" noChangeArrowheads="1"/>
            <a:extLst>
              <a:ext uri="smNativeData">
                <pr:smNativeData xmlns:pr="smNativeData" xmlns="smNativeData" val="SMDATA_15_JAZqahMAAAAlAAAACwAAAC0AAAAADAYAADgEAAAlJAAAUBk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AU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B/f38AAAAAA8zMzADAwP8Af39/AAAAAAAAAAAAAAAAAAAAAAAAAAAAIQAAABgAAAAUAAAADAYAADgEAAAlJAAAUBkAABAAAAAmAAAACAAAAAEPAAAAAAAA"/>
              </a:ext>
            </a:extLst>
          </p:cNvSpPr>
          <p:nvPr>
            <p:ph type="sldImg" idx="2"/>
          </p:nvPr>
        </p:nvSpPr>
        <p:spPr>
          <a:xfrm>
            <a:off x="982980" y="685800"/>
            <a:ext cx="4892675" cy="3429000"/>
          </a:xfrm>
          <a:custGeom>
            <a:avLst/>
            <a:gdLst/>
            <a:ahLst/>
            <a:cxnLst/>
            <a:rect l="0" t="0" r="4892675" b="3429000"/>
            <a:pathLst>
              <a:path w="4892675" h="3429000" fill="none" extrusionOk="0">
                <a:moveTo>
                  <a:pt x="0" y="0"/>
                </a:moveTo>
                <a:lnTo>
                  <a:pt x="4892675" y="0"/>
                </a:lnTo>
                <a:lnTo>
                  <a:pt x="4892675" y="3429000"/>
                </a:lnTo>
                <a:lnTo>
                  <a:pt x="0" y="3429000"/>
                </a:lnTo>
                <a:close/>
              </a:path>
            </a:pathLst>
          </a:custGeom>
        </p:spPr>
      </p:sp>
      <p:sp>
        <p:nvSpPr>
          <p:cNvPr id="3" name="Google Shape;63;ge55b39f202_0_8:notes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P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AQAALgaAAD4JQAACDQAABAAAAAmAAAACAAAAL0/AAAAAAAA"/>
              </a:ext>
            </a:extLst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/>
          <a:p>
            <a:pPr marL="0" indent="0" algn="l">
              <a:spcBef>
                <a:spcPts val="0"/>
              </a:spcBef>
              <a:spcAft>
                <a:spcPts val="0"/>
              </a:spcAft>
              <a:buNone/>
              <a:defRPr lang="en-us"/>
            </a:p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 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1gQAAGUHAACfOwAAIBcAABAAAAAmAAAACAAAAIGAAAAAAAAA"/>
              </a:ext>
            </a:extLst>
          </p:cNvSpPr>
          <p:nvPr>
            <p:ph type="ctrTitle"/>
          </p:nvPr>
        </p:nvSpPr>
        <p:spPr>
          <a:xfrm>
            <a:off x="786130" y="1202055"/>
            <a:ext cx="8905875" cy="255714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algn="ctr">
              <a:defRPr lang="en-us" sz="6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Subtitle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DwgAALwXAABmOAAApCIAABAAAAAmAAAACAAAAAGAAAAAAAAA"/>
              </a:ext>
            </a:extLst>
          </p:cNvSpPr>
          <p:nvPr>
            <p:ph type="subTitle" idx="1"/>
          </p:nvPr>
        </p:nvSpPr>
        <p:spPr>
          <a:xfrm>
            <a:off x="1310005" y="3858260"/>
            <a:ext cx="7858125" cy="1772920"/>
          </a:xfrm>
        </p:spPr>
        <p:txBody>
          <a:bodyPr/>
          <a:lstStyle>
            <a:lvl1pPr marL="0" indent="0" algn="ctr">
              <a:buNone/>
              <a:defRPr lang="en-us" sz="2570" cap="none"/>
            </a:lvl1pPr>
            <a:lvl2pPr marL="489585" indent="0" algn="ctr">
              <a:buNone/>
              <a:defRPr lang="en-us" sz="2140" cap="none"/>
            </a:lvl2pPr>
            <a:lvl3pPr marL="979170" indent="0" algn="ctr">
              <a:buNone/>
              <a:defRPr lang="en-us" sz="1925" cap="none"/>
            </a:lvl3pPr>
            <a:lvl4pPr marL="1469390" indent="0" algn="ctr">
              <a:buNone/>
              <a:defRPr lang="en-us" sz="1710" cap="none"/>
            </a:lvl4pPr>
            <a:lvl5pPr marL="1958975" indent="0" algn="ctr">
              <a:buNone/>
              <a:defRPr lang="en-us" sz="1710" cap="none"/>
            </a:lvl5pPr>
            <a:lvl6pPr marL="2448560" indent="0" algn="ctr">
              <a:buNone/>
              <a:defRPr lang="en-us" sz="1710" cap="none"/>
            </a:lvl6pPr>
            <a:lvl7pPr marL="2938145" indent="0" algn="ctr">
              <a:buNone/>
              <a:defRPr lang="en-us" sz="1710" cap="none"/>
            </a:lvl7pPr>
            <a:lvl8pPr marL="3427730" indent="0" algn="ctr">
              <a:buNone/>
              <a:defRPr lang="en-us" sz="1710" cap="none"/>
            </a:lvl8pPr>
            <a:lvl9pPr marL="3917950" indent="0" algn="ctr">
              <a:buNone/>
              <a:defRPr lang="en-us" sz="1710" cap="none"/>
            </a:lvl9pPr>
          </a:lstStyle>
          <a:p>
            <a:pPr>
              <a:defRPr lang="en-us"/>
            </a:pPr>
            <a:r>
              <a:rPr lang="pt-br" cap="none"/>
              <a:t>Clique para editar o estilo do subtítulo Mestre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03E7-A9C6-0AF5-88E7-5FA04DA97E0A}" type="datetime1">
              <a:rPr lang="pt-br" cap="none"/>
              <a:t/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5154-1AC6-0AA7-88E7-ECF21FA97EB9}" type="slidenum">
              <a:rPr lang="pt-br" cap="none"/>
              <a:t/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10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AcMAAAGPAAAsygAABAAAAAmAAAACAAAAAIAAAAAAAAA"/>
              </a:ext>
            </a:extLst>
          </p:cNvSpPr>
          <p:nvPr>
            <p:ph idx="1"/>
          </p:nvPr>
        </p:nvSpPr>
        <p:spPr/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39D6-98C6-0ACF-88E7-6E9A77A97E3B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3CC8-86C6-0ACA-88E7-709F72A97E25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11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IC4AAGgCAAAGPAAAsygAABAAAAAmAAAACAAAAAMAAAAAAAAA"/>
              </a:ext>
            </a:extLst>
          </p:cNvSpPr>
          <p:nvPr>
            <p:ph type="title"/>
          </p:nvPr>
        </p:nvSpPr>
        <p:spPr>
          <a:xfrm>
            <a:off x="7498080" y="391160"/>
            <a:ext cx="2259330" cy="6224905"/>
          </a:xfrm>
        </p:spPr>
        <p:txBody>
          <a:bodyPr vert="vert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Vertical Tex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Q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BSLQAAsygAABAAAAAmAAAACAAAAAMAAAAAAAAA"/>
              </a:ext>
            </a:extLst>
          </p:cNvSpPr>
          <p:nvPr>
            <p:ph idx="1"/>
          </p:nvPr>
        </p:nvSpPr>
        <p:spPr>
          <a:xfrm>
            <a:off x="720090" y="391160"/>
            <a:ext cx="6647180" cy="6224905"/>
          </a:xfrm>
        </p:spPr>
        <p:txBody>
          <a:bodyPr vert="vert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0F22-6CC6-0AF9-88E7-9AAC41A97ECF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51C6-88C6-0AA7-88E7-7EF21FA97E2B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12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x">
  <p:cSld name="Title and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7;p4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gIAAOkDAABCPgAA8QgAABAAAAAmAAAACAAAAL2wAAAAAAAA"/>
              </a:ext>
            </a:extLst>
          </p:cNvSpPr>
          <p:nvPr>
            <p:ph type="title"/>
          </p:nvPr>
        </p:nvSpPr>
        <p:spPr>
          <a:xfrm>
            <a:off x="356870" y="635635"/>
            <a:ext cx="9763760" cy="817880"/>
          </a:xfr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>
            <a:lvl1pPr>
              <a:spcBef>
                <a:spcPts val="0"/>
              </a:spcBef>
              <a:spcAft>
                <a:spcPts val="0"/>
              </a:spcAft>
              <a:buNone/>
              <a:defRPr lang="en-us"/>
            </a:lvl1pPr>
            <a:lvl2pPr>
              <a:spcBef>
                <a:spcPts val="0"/>
              </a:spcBef>
              <a:spcAft>
                <a:spcPts val="0"/>
              </a:spcAft>
              <a:buNone/>
              <a:defRPr lang="en-us"/>
            </a:lvl2pPr>
            <a:lvl3pPr>
              <a:spcBef>
                <a:spcPts val="0"/>
              </a:spcBef>
              <a:spcAft>
                <a:spcPts val="0"/>
              </a:spcAft>
              <a:buNone/>
              <a:defRPr lang="en-us"/>
            </a:lvl3pPr>
            <a:lvl4pPr>
              <a:spcBef>
                <a:spcPts val="0"/>
              </a:spcBef>
              <a:spcAft>
                <a:spcPts val="0"/>
              </a:spcAft>
              <a:buNone/>
              <a:defRPr lang="en-us"/>
            </a:lvl4pPr>
            <a:lvl5pPr>
              <a:spcBef>
                <a:spcPts val="0"/>
              </a:spcBef>
              <a:spcAft>
                <a:spcPts val="0"/>
              </a:spcAft>
              <a:buNone/>
              <a:defRPr lang="en-us"/>
            </a:lvl5pPr>
            <a:lvl6pPr>
              <a:spcBef>
                <a:spcPts val="0"/>
              </a:spcBef>
              <a:spcAft>
                <a:spcPts val="0"/>
              </a:spcAft>
              <a:buNone/>
              <a:defRPr lang="en-us"/>
            </a:lvl6pPr>
            <a:lvl7pPr>
              <a:spcBef>
                <a:spcPts val="0"/>
              </a:spcBef>
              <a:spcAft>
                <a:spcPts val="0"/>
              </a:spcAft>
              <a:buNone/>
              <a:defRPr lang="en-us"/>
            </a:lvl7pPr>
            <a:lvl8pPr>
              <a:spcBef>
                <a:spcPts val="0"/>
              </a:spcBef>
              <a:spcAft>
                <a:spcPts val="0"/>
              </a:spcAft>
              <a:buNone/>
              <a:defRPr lang="en-us"/>
            </a:lvl8pPr>
            <a:lvl9pPr>
              <a:spcBef>
                <a:spcPts val="0"/>
              </a:spcBef>
              <a:spcAft>
                <a:spcPts val="0"/>
              </a:spcAft>
              <a:buNone/>
              <a:defRPr lang="en-us"/>
            </a:lvl9pPr>
          </a:lstStyle>
          <a:p>
            <a:pPr>
              <a:defRPr lang="en-us"/>
            </a:pPr>
          </a:p>
        </p:txBody>
      </p:sp>
      <p:sp>
        <p:nvSpPr>
          <p:cNvPr id="3" name="Google Shape;18;p4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MgIAACAKAABCPgAAIygAABAAAAAmAAAACAAAAD2wAAAAAAAA"/>
              </a:ext>
            </a:extLst>
          </p:cNvSpPr>
          <p:nvPr>
            <p:ph idx="1"/>
          </p:nvPr>
        </p:nvSpPr>
        <p:spPr>
          <a:xfrm>
            <a:off x="356870" y="1645920"/>
            <a:ext cx="9763760" cy="4878705"/>
          </a:xfrm>
        </p:spPr>
        <p:txBody>
          <a:bodyPr vert="horz" wrap="square" lIns="91440" tIns="91440" rIns="91440" bIns="91440" numCol="1" spcCol="215900" anchor="t">
            <a:prstTxWarp prst="textNoShape">
              <a:avLst/>
            </a:prstTxWarp>
          </a:bodyPr>
          <a:lstStyle>
            <a:lvl1pPr marL="523875" indent="-393065">
              <a:spcBef>
                <a:spcPts val="0"/>
              </a:spcBef>
              <a:spcAft>
                <a:spcPts val="0"/>
              </a:spcAft>
              <a:buSzPts val="1800"/>
              <a:buChar char="●"/>
              <a:defRPr lang="en-us"/>
            </a:lvl1pPr>
            <a:lvl2pPr marL="1047750" indent="-363855">
              <a:spcBef>
                <a:spcPts val="0"/>
              </a:spcBef>
              <a:spcAft>
                <a:spcPts val="0"/>
              </a:spcAft>
              <a:buSzPts val="1400"/>
              <a:buChar char="○"/>
              <a:defRPr lang="en-us"/>
            </a:lvl2pPr>
            <a:lvl3pPr marL="1571625" indent="-363855">
              <a:spcBef>
                <a:spcPts val="0"/>
              </a:spcBef>
              <a:spcAft>
                <a:spcPts val="0"/>
              </a:spcAft>
              <a:buSzPts val="1400"/>
              <a:buChar char="■"/>
              <a:defRPr lang="en-us"/>
            </a:lvl3pPr>
            <a:lvl4pPr marL="2095500" indent="-363855">
              <a:spcBef>
                <a:spcPts val="0"/>
              </a:spcBef>
              <a:spcAft>
                <a:spcPts val="0"/>
              </a:spcAft>
              <a:buSzPts val="1400"/>
              <a:buChar char="●"/>
              <a:defRPr lang="en-us"/>
            </a:lvl4pPr>
            <a:lvl5pPr marL="2619375" indent="-363855">
              <a:spcBef>
                <a:spcPts val="0"/>
              </a:spcBef>
              <a:spcAft>
                <a:spcPts val="0"/>
              </a:spcAft>
              <a:buSzPts val="1400"/>
              <a:buChar char="○"/>
              <a:defRPr lang="en-us"/>
            </a:lvl5pPr>
            <a:lvl6pPr marL="3143250" indent="-363855">
              <a:spcBef>
                <a:spcPts val="0"/>
              </a:spcBef>
              <a:spcAft>
                <a:spcPts val="0"/>
              </a:spcAft>
              <a:buSzPts val="1400"/>
              <a:buChar char="■"/>
              <a:defRPr lang="en-us"/>
            </a:lvl6pPr>
            <a:lvl7pPr marL="3667125" indent="-363855">
              <a:spcBef>
                <a:spcPts val="0"/>
              </a:spcBef>
              <a:spcAft>
                <a:spcPts val="0"/>
              </a:spcAft>
              <a:buSzPts val="1400"/>
              <a:buChar char="●"/>
              <a:defRPr lang="en-us"/>
            </a:lvl7pPr>
            <a:lvl8pPr marL="4191000" indent="-363855">
              <a:spcBef>
                <a:spcPts val="0"/>
              </a:spcBef>
              <a:spcAft>
                <a:spcPts val="0"/>
              </a:spcAft>
              <a:buSzPts val="1400"/>
              <a:buChar char="○"/>
              <a:defRPr lang="en-us"/>
            </a:lvl8pPr>
            <a:lvl9pPr marL="4714875" indent="-363855">
              <a:spcBef>
                <a:spcPts val="0"/>
              </a:spcBef>
              <a:spcAft>
                <a:spcPts val="0"/>
              </a:spcAft>
              <a:buSzPts val="1400"/>
              <a:buChar char="■"/>
              <a:defRPr lang="en-us"/>
            </a:lvl9pPr>
          </a:lstStyle>
          <a:p>
            <a:pPr>
              <a:defRPr lang="en-us"/>
            </a:pPr>
          </a:p>
        </p:txBody>
      </p:sp>
      <p:sp>
        <p:nvSpPr>
          <p:cNvPr id="4" name="Google Shape;19;p4"/>
          <p:cNvSpPr>
            <a:spLocks noGrp="1" noChangeArrowheads="1"/>
            <a:extLst>
              <a:ext uri="smNativeData">
                <pr:smNativeData xmlns:pr="smNativeData" xmlns="smNativeData" val="SMDATA_15_JAZqahMAAAAlAAAAZAAAAA0AAAAAkAAAAJAAAACQAAAAk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uDsAAPcoAACWPwAAbSwAABAAAAAmAAAACAAAAD2wAAAAAAAA"/>
              </a:ext>
            </a:extLst>
          </p:cNvSpPr>
          <p:nvPr>
            <p:ph type="sldNum" idx="12"/>
          </p:nvPr>
        </p:nvSpPr>
        <p:spPr>
          <a:xfrm>
            <a:off x="9707880" y="6659245"/>
            <a:ext cx="628650" cy="562610"/>
          </a:xfrm>
        </p:spPr>
        <p:txBody>
          <a:bodyPr vert="horz" wrap="square" lIns="91440" tIns="91440" rIns="91440" bIns="91440" numCol="1" spcCol="215900" anchor="ctr">
            <a:prstTxWarp prst="textNoShape">
              <a:avLst/>
            </a:prstTxWarp>
          </a:bodyPr>
          <a:lstStyle>
            <a:lvl1pPr>
              <a:buNone/>
              <a:defRPr lang="en-us"/>
            </a:lvl1pPr>
            <a:lvl2pPr>
              <a:buNone/>
              <a:defRPr lang="en-us"/>
            </a:lvl2pPr>
            <a:lvl3pPr>
              <a:buNone/>
              <a:defRPr lang="en-us"/>
            </a:lvl3pPr>
            <a:lvl4pPr>
              <a:buNone/>
              <a:defRPr lang="en-us"/>
            </a:lvl4pPr>
            <a:lvl5pPr>
              <a:buNone/>
              <a:defRPr lang="en-us"/>
            </a:lvl5pPr>
            <a:lvl6pPr>
              <a:buNone/>
              <a:defRPr lang="en-us"/>
            </a:lvl6pPr>
            <a:lvl7pPr>
              <a:buNone/>
              <a:defRPr lang="en-us"/>
            </a:lvl7pPr>
            <a:lvl8pPr>
              <a:buNone/>
              <a:defRPr lang="en-us"/>
            </a:lvl8pPr>
            <a:lvl9pPr>
              <a:buNone/>
              <a:defRPr lang="en-us"/>
            </a:lvl9pPr>
          </a:lstStyle>
          <a:p>
            <a:pPr>
              <a:defRPr lang="en-us"/>
            </a:pPr>
            <a:fld id="{2B5F0404-4AC6-0AF2-88E7-BCA74AA97EE9}" type="slidenum">
              <a:rPr lang="pt-br" cap="none"/>
              <a:t/>
            </a:fld>
            <a:endParaRPr lang="pt-br" cap="none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AcMAAAGPAAAsygAABAAAAAmAAAACAAAAAAAAAAAAAAA"/>
              </a:ext>
            </a:extLst>
          </p:cNvSpPr>
          <p:nvPr>
            <p:ph idx="1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0FC3-8DC6-0AF9-88E7-7BAC41A97E2E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4FC0-8EC6-0AB9-88E7-78EC01A97E2D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3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Ddzw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gQAAEQLAAD9OwAAEB4AABAAAAAmAAAACAAAAIGAAAAAAAAA"/>
              </a:ext>
            </a:extLst>
          </p:cNvSpPr>
          <p:nvPr>
            <p:ph type="title"/>
          </p:nvPr>
        </p:nvSpPr>
        <p:spPr>
          <a:xfrm>
            <a:off x="715010" y="1831340"/>
            <a:ext cx="9036685" cy="3055620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6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gQAAD0eAAD9OwAAICgAABAAAAAmAAAACAAAAAGAAAAAAAAA"/>
              </a:ext>
            </a:extLst>
          </p:cNvSpPr>
          <p:nvPr>
            <p:ph idx="1"/>
          </p:nvPr>
        </p:nvSpPr>
        <p:spPr>
          <a:xfrm>
            <a:off x="715010" y="4915535"/>
            <a:ext cx="9036685" cy="1607185"/>
          </a:xfrm>
        </p:spPr>
        <p:txBody>
          <a:bodyPr/>
          <a:lstStyle>
            <a:lvl1pPr marL="0" indent="0">
              <a:buNone/>
              <a:defRPr lang="en-us" sz="2570" cap="none">
                <a:solidFill>
                  <a:schemeClr val="tx1"/>
                </a:solidFill>
              </a:defRPr>
            </a:lvl1pPr>
            <a:lvl2pPr marL="489585" indent="0">
              <a:buNone/>
              <a:defRPr lang="en-us" sz="2140" cap="none">
                <a:solidFill>
                  <a:srgbClr val="8C8C8C"/>
                </a:solidFill>
              </a:defRPr>
            </a:lvl2pPr>
            <a:lvl3pPr marL="979170" indent="0">
              <a:buNone/>
              <a:defRPr lang="en-us" sz="1925" cap="none">
                <a:solidFill>
                  <a:srgbClr val="8C8C8C"/>
                </a:solidFill>
              </a:defRPr>
            </a:lvl3pPr>
            <a:lvl4pPr marL="1469390" indent="0">
              <a:buNone/>
              <a:defRPr lang="en-us" sz="1710" cap="none">
                <a:solidFill>
                  <a:srgbClr val="8C8C8C"/>
                </a:solidFill>
              </a:defRPr>
            </a:lvl4pPr>
            <a:lvl5pPr marL="1958975" indent="0">
              <a:buNone/>
              <a:defRPr lang="en-us" sz="1710" cap="none">
                <a:solidFill>
                  <a:srgbClr val="8C8C8C"/>
                </a:solidFill>
              </a:defRPr>
            </a:lvl5pPr>
            <a:lvl6pPr marL="2448560" indent="0">
              <a:buNone/>
              <a:defRPr lang="en-us" sz="1710" cap="none">
                <a:solidFill>
                  <a:srgbClr val="8C8C8C"/>
                </a:solidFill>
              </a:defRPr>
            </a:lvl6pPr>
            <a:lvl7pPr marL="2938145" indent="0">
              <a:buNone/>
              <a:defRPr lang="en-us" sz="1710" cap="none">
                <a:solidFill>
                  <a:srgbClr val="8C8C8C"/>
                </a:solidFill>
              </a:defRPr>
            </a:lvl7pPr>
            <a:lvl8pPr marL="3427730" indent="0">
              <a:buNone/>
              <a:defRPr lang="en-us" sz="1710" cap="none">
                <a:solidFill>
                  <a:srgbClr val="8C8C8C"/>
                </a:solidFill>
              </a:defRPr>
            </a:lvl8pPr>
            <a:lvl9pPr marL="3917950" indent="0">
              <a:buNone/>
              <a:defRPr lang="en-us" sz="1710" cap="none">
                <a:solidFill>
                  <a:srgbClr val="8C8C8C"/>
                </a:solidFill>
              </a:defRPr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0813-5DC6-0AFE-88E7-ABAB46A97EFE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B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6322-6CC6-0A95-88E7-9AC02DA97ECF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4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9yZWw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AcMAADTHwAAsygAABAAAAAmAAAACAAAAAEAAAAAAAAA"/>
              </a:ext>
            </a:extLst>
          </p:cNvSpPr>
          <p:nvPr>
            <p:ph idx="1"/>
          </p:nvPr>
        </p:nvSpPr>
        <p:spPr>
          <a:xfrm>
            <a:off x="720090" y="1955165"/>
            <a:ext cx="4453255" cy="4660900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Bvgw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SAAAAcMAAAGPAAAsygAABAAAAAmAAAACAAAAAEAAAAAAAAA"/>
              </a:ext>
            </a:extLst>
          </p:cNvSpPr>
          <p:nvPr>
            <p:ph idx="2"/>
          </p:nvPr>
        </p:nvSpPr>
        <p:spPr>
          <a:xfrm>
            <a:off x="5304155" y="1955165"/>
            <a:ext cx="4453255" cy="4660900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7973-3DC6-0A8F-88E7-CBDA37A97E9E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E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4870-3EC6-0ABE-88E7-C8EB06A97E9D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5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WBn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GgCAAAIPAAAJAsAABAAAAAmAAAACAAAAAEAAAAAAAAA"/>
              </a:ext>
            </a:extLst>
          </p:cNvSpPr>
          <p:nvPr>
            <p:ph type="title"/>
          </p:nvPr>
        </p:nvSpPr>
        <p:spPr>
          <a:xfrm>
            <a:off x="721995" y="391160"/>
            <a:ext cx="9036685" cy="1419860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BQLAAC1HwAAgRAAABAAAAAmAAAACAAAAIGAAAAAAAAA"/>
              </a:ext>
            </a:extLst>
          </p:cNvSpPr>
          <p:nvPr>
            <p:ph idx="1"/>
          </p:nvPr>
        </p:nvSpPr>
        <p:spPr>
          <a:xfrm>
            <a:off x="721995" y="1800860"/>
            <a:ext cx="4432300" cy="88201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570" b="1" cap="none"/>
            </a:lvl1pPr>
            <a:lvl2pPr marL="489585" indent="0">
              <a:buNone/>
              <a:defRPr lang="en-us" sz="2140" b="1" cap="none"/>
            </a:lvl2pPr>
            <a:lvl3pPr marL="979170" indent="0">
              <a:buNone/>
              <a:defRPr lang="en-us" sz="1925" b="1" cap="none"/>
            </a:lvl3pPr>
            <a:lvl4pPr marL="1469390" indent="0">
              <a:buNone/>
              <a:defRPr lang="en-us" sz="1710" b="1" cap="none"/>
            </a:lvl4pPr>
            <a:lvl5pPr marL="1958975" indent="0">
              <a:buNone/>
              <a:defRPr lang="en-us" sz="1710" b="1" cap="none"/>
            </a:lvl5pPr>
            <a:lvl6pPr marL="2448560" indent="0">
              <a:buNone/>
              <a:defRPr lang="en-us" sz="1710" b="1" cap="none"/>
            </a:lvl6pPr>
            <a:lvl7pPr marL="2938145" indent="0">
              <a:buNone/>
              <a:defRPr lang="en-us" sz="1710" b="1" cap="none"/>
            </a:lvl7pPr>
            <a:lvl8pPr marL="3427730" indent="0">
              <a:buNone/>
              <a:defRPr lang="en-us" sz="1710" b="1" cap="none"/>
            </a:lvl8pPr>
            <a:lvl9pPr marL="3917950" indent="0">
              <a:buNone/>
              <a:defRPr lang="en-us" sz="1710" b="1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4" name="Content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IEQAAC1HwAAyCgAABAAAAAmAAAACAAAAAEAAAAAAAAA"/>
              </a:ext>
            </a:extLst>
          </p:cNvSpPr>
          <p:nvPr>
            <p:ph idx="2"/>
          </p:nvPr>
        </p:nvSpPr>
        <p:spPr>
          <a:xfrm>
            <a:off x="721995" y="2682875"/>
            <a:ext cx="4432300" cy="3946525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5" name="Text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tZpg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SAAABQLAAAIPAAAgRAAABAAAAAmAAAACAAAAIGAAAAAAAAA"/>
              </a:ext>
            </a:extLst>
          </p:cNvSpPr>
          <p:nvPr>
            <p:ph idx="3"/>
          </p:nvPr>
        </p:nvSpPr>
        <p:spPr>
          <a:xfrm>
            <a:off x="5304155" y="1800860"/>
            <a:ext cx="4454525" cy="88201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 marL="0" indent="0">
              <a:buNone/>
              <a:defRPr lang="en-us" sz="2570" b="1" cap="none"/>
            </a:lvl1pPr>
            <a:lvl2pPr marL="489585" indent="0">
              <a:buNone/>
              <a:defRPr lang="en-us" sz="2140" b="1" cap="none"/>
            </a:lvl2pPr>
            <a:lvl3pPr marL="979170" indent="0">
              <a:buNone/>
              <a:defRPr lang="en-us" sz="1925" b="1" cap="none"/>
            </a:lvl3pPr>
            <a:lvl4pPr marL="1469390" indent="0">
              <a:buNone/>
              <a:defRPr lang="en-us" sz="1710" b="1" cap="none"/>
            </a:lvl4pPr>
            <a:lvl5pPr marL="1958975" indent="0">
              <a:buNone/>
              <a:defRPr lang="en-us" sz="1710" b="1" cap="none"/>
            </a:lvl5pPr>
            <a:lvl6pPr marL="2448560" indent="0">
              <a:buNone/>
              <a:defRPr lang="en-us" sz="1710" b="1" cap="none"/>
            </a:lvl6pPr>
            <a:lvl7pPr marL="2938145" indent="0">
              <a:buNone/>
              <a:defRPr lang="en-us" sz="1710" b="1" cap="none"/>
            </a:lvl7pPr>
            <a:lvl8pPr marL="3427730" indent="0">
              <a:buNone/>
              <a:defRPr lang="en-us" sz="1710" b="1" cap="none"/>
            </a:lvl8pPr>
            <a:lvl9pPr marL="3917950" indent="0">
              <a:buNone/>
              <a:defRPr lang="en-us" sz="1710" b="1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6" name="Content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gG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oSAAAIEQAAAIPAAAyCgAABAAAAAmAAAACAAAAAEAAAAAAAAA"/>
              </a:ext>
            </a:extLst>
          </p:cNvSpPr>
          <p:nvPr>
            <p:ph idx="4"/>
          </p:nvPr>
        </p:nvSpPr>
        <p:spPr>
          <a:xfrm>
            <a:off x="5304155" y="2682875"/>
            <a:ext cx="4454525" cy="3946525"/>
          </a:xfrm>
        </p:spPr>
        <p:txBody>
          <a:bodyPr/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7" name="Date Placeholder 6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i9gw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604F-01C6-0A96-88E7-F7C32EA97EA2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8" name="Footer Placeholder 7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H7ipA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9" name="Slide Number Placeholder 8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BT5kX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253D-73C6-0AD3-88E7-85866BA97ED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6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GgCAAAGPAAAJAsAABAAAAAmAAAACAAAAAAAAAAAAAAA"/>
              </a:ext>
            </a:extLst>
          </p:cNvSpPr>
          <p:nvPr>
            <p:ph type="title"/>
          </p:nvPr>
        </p:nvSpPr>
        <p:spPr/>
        <p:txBody>
          <a:bodyPr/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Date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DTrw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1711-5FC6-0AE1-88E7-A9B459A97EFC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4" name="Footer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V0AAY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5" name="Slide Numb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YOmAE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1E5D-13C6-0AE8-88E7-E5BD50A97EB0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7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4C71-3FC6-0ABA-88E7-C9EF02A97E9C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3" name="Footer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4" name="Slide Number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wFsA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50D1-9FC6-0AA6-88E7-69F31EA97E3C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8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Jixzw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AMDAAA6GQAAjg0AABAAAAAmAAAACAAAAIGAAAAAAAAA"/>
              </a:ext>
            </a:extLst>
          </p:cNvSpPr>
          <p:nvPr>
            <p:ph type="title"/>
          </p:nvPr>
        </p:nvSpPr>
        <p:spPr>
          <a:xfrm>
            <a:off x="721995" y="489585"/>
            <a:ext cx="3378835" cy="171386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3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Conten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AAMg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xsAAIIGAAAIPAAAniYAABAAAAAmAAAACAAAAAGAAAAAAAAA"/>
              </a:ext>
            </a:extLst>
          </p:cNvSpPr>
          <p:nvPr>
            <p:ph idx="1"/>
          </p:nvPr>
        </p:nvSpPr>
        <p:spPr>
          <a:xfrm>
            <a:off x="4454525" y="1057910"/>
            <a:ext cx="5304155" cy="5219700"/>
          </a:xfrm>
        </p:spPr>
        <p:txBody>
          <a:bodyPr/>
          <a:lstStyle>
            <a:lvl1pPr>
              <a:defRPr lang="en-us" sz="3425" cap="none"/>
            </a:lvl1pPr>
            <a:lvl2pPr>
              <a:defRPr lang="en-us" sz="2995" cap="none"/>
            </a:lvl2pPr>
            <a:lvl3pPr>
              <a:defRPr lang="en-us" sz="2570" cap="none"/>
            </a:lvl3pPr>
            <a:lvl4pPr>
              <a:defRPr lang="en-us" sz="2140" cap="none"/>
            </a:lvl4pPr>
            <a:lvl5pPr>
              <a:defRPr lang="en-us" sz="2140" cap="none"/>
            </a:lvl5pPr>
            <a:lvl6pPr>
              <a:defRPr lang="en-us" sz="2140" cap="none"/>
            </a:lvl6pPr>
            <a:lvl7pPr>
              <a:defRPr lang="en-us" sz="2140" cap="none"/>
            </a:lvl7pPr>
            <a:lvl8pPr>
              <a:defRPr lang="en-us" sz="2140" cap="none"/>
            </a:lvl8pPr>
            <a:lvl9pPr>
              <a:defRPr lang="en-us" sz="2140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I4NAAA6GQAAqyYAABAAAAAmAAAACAAAAAGAAAAAAAAA"/>
              </a:ext>
            </a:extLst>
          </p:cNvSpPr>
          <p:nvPr>
            <p:ph idx="2"/>
          </p:nvPr>
        </p:nvSpPr>
        <p:spPr>
          <a:xfrm>
            <a:off x="721995" y="2203450"/>
            <a:ext cx="3378835" cy="4082415"/>
          </a:xfrm>
        </p:spPr>
        <p:txBody>
          <a:bodyPr/>
          <a:lstStyle>
            <a:lvl1pPr marL="0" indent="0">
              <a:buNone/>
              <a:defRPr lang="en-us" sz="1710" cap="none"/>
            </a:lvl1pPr>
            <a:lvl2pPr marL="489585" indent="0">
              <a:buNone/>
              <a:defRPr lang="en-us" sz="1500" cap="none"/>
            </a:lvl2pPr>
            <a:lvl3pPr marL="979170" indent="0">
              <a:buNone/>
              <a:defRPr lang="en-us" sz="1285" cap="none"/>
            </a:lvl3pPr>
            <a:lvl4pPr marL="1469390" indent="0">
              <a:buNone/>
              <a:defRPr lang="en-us" sz="1070" cap="none"/>
            </a:lvl4pPr>
            <a:lvl5pPr marL="1958975" indent="0">
              <a:buNone/>
              <a:defRPr lang="en-us" sz="1070" cap="none"/>
            </a:lvl5pPr>
            <a:lvl6pPr marL="2448560" indent="0">
              <a:buNone/>
              <a:defRPr lang="en-us" sz="1070" cap="none"/>
            </a:lvl6pPr>
            <a:lvl7pPr marL="2938145" indent="0">
              <a:buNone/>
              <a:defRPr lang="en-us" sz="1070" cap="none"/>
            </a:lvl7pPr>
            <a:lvl8pPr marL="3427730" indent="0">
              <a:buNone/>
              <a:defRPr lang="en-us" sz="1070" cap="none"/>
            </a:lvl8pPr>
            <a:lvl9pPr marL="3917950" indent="0">
              <a:buNone/>
              <a:defRPr lang="en-us" sz="1070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024A-04C6-0AF4-88E7-F2A14CA97EA7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6463-2DC6-0A92-88E7-DBC72AA97E8E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Layouts/slideLayout9.xml><?xml version="1.0" encoding="utf-8"?>
<p:sldLayout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C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AMDAAA6GQAAjg0AABAAAAAmAAAACAAAAIGAAAAAAAAA"/>
              </a:ext>
            </a:extLst>
          </p:cNvSpPr>
          <p:nvPr>
            <p:ph type="title"/>
          </p:nvPr>
        </p:nvSpPr>
        <p:spPr>
          <a:xfrm>
            <a:off x="721995" y="489585"/>
            <a:ext cx="3378835" cy="1713865"/>
          </a:xfrm>
        </p:spPr>
        <p:txBody>
          <a:bodyPr vert="horz" wrap="square" lIns="91440" tIns="45720" rIns="91440" bIns="45720" numCol="1" spcCol="215900" anchor="b">
            <a:prstTxWarp prst="textNoShape">
              <a:avLst/>
            </a:prstTxWarp>
          </a:bodyPr>
          <a:lstStyle>
            <a:lvl1pPr>
              <a:defRPr lang="en-us" sz="3425" cap="none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Picture Placeholder 2"/>
          <p:cNvSpPr>
            <a:spLocks noGrp="1" noChangeArrowheads="1"/>
            <a:extLst>
              <a:ext uri="smNativeData">
                <pr:smNativeData xmlns:pr="smNativeData" xmlns="smNativeData" val="SMDATA_15_JAZqahMAAAAlAAAAZA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ZxsAAIIGAAAIPAAAniYAABAAAAAmAAAACAAAAAGAAAAAAAAA"/>
              </a:ext>
            </a:extLst>
          </p:cNvSpPr>
          <p:nvPr>
            <p:ph type="pic" idx="1"/>
          </p:nvPr>
        </p:nvSpPr>
        <p:spPr>
          <a:xfrm>
            <a:off x="4454525" y="1057910"/>
            <a:ext cx="5304155" cy="5219700"/>
          </a:xfrm>
        </p:spPr>
        <p:txBody>
          <a:bodyPr/>
          <a:lstStyle>
            <a:lvl1pPr marL="0" indent="0">
              <a:buNone/>
              <a:defRPr lang="en-us" sz="3425" cap="none"/>
            </a:lvl1pPr>
            <a:lvl2pPr marL="489585" indent="0">
              <a:buNone/>
              <a:defRPr lang="en-us" sz="2995" cap="none"/>
            </a:lvl2pPr>
            <a:lvl3pPr marL="979170" indent="0">
              <a:buNone/>
              <a:defRPr lang="en-us" sz="2570" cap="none"/>
            </a:lvl3pPr>
            <a:lvl4pPr marL="1469390" indent="0">
              <a:buNone/>
              <a:defRPr lang="en-us" sz="2140" cap="none"/>
            </a:lvl4pPr>
            <a:lvl5pPr marL="1958975" indent="0">
              <a:buNone/>
              <a:defRPr lang="en-us" sz="2140" cap="none"/>
            </a:lvl5pPr>
            <a:lvl6pPr marL="2448560" indent="0">
              <a:buNone/>
              <a:defRPr lang="en-us" sz="2140" cap="none"/>
            </a:lvl6pPr>
            <a:lvl7pPr marL="2938145" indent="0">
              <a:buNone/>
              <a:defRPr lang="en-us" sz="2140" cap="none"/>
            </a:lvl7pPr>
            <a:lvl8pPr marL="3427730" indent="0">
              <a:buNone/>
              <a:defRPr lang="en-us" sz="2140" cap="none"/>
            </a:lvl8pPr>
            <a:lvl9pPr marL="3917950" indent="0">
              <a:buNone/>
              <a:defRPr lang="en-us" sz="2140" cap="none"/>
            </a:lvl9pPr>
          </a:lstStyle>
          <a:p>
            <a:pPr>
              <a:defRPr lang="en-us"/>
            </a:pPr>
            <a:r>
              <a:rPr lang="pt-br" cap="none"/>
              <a:t>Clique no ícone para adicionar uma imagem</a:t>
            </a:r>
          </a:p>
        </p:txBody>
      </p:sp>
      <p:sp>
        <p:nvSpPr>
          <p:cNvPr id="4" name="Text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cQQAAI4NAAA6GQAAqyYAABAAAAAmAAAACAAAAAGAAAAAAAAA"/>
              </a:ext>
            </a:extLst>
          </p:cNvSpPr>
          <p:nvPr>
            <p:ph idx="2"/>
          </p:nvPr>
        </p:nvSpPr>
        <p:spPr>
          <a:xfrm>
            <a:off x="721995" y="2203450"/>
            <a:ext cx="3378835" cy="4082415"/>
          </a:xfrm>
        </p:spPr>
        <p:txBody>
          <a:bodyPr/>
          <a:lstStyle>
            <a:lvl1pPr marL="0" indent="0">
              <a:buNone/>
              <a:defRPr lang="en-us" sz="1710" cap="none"/>
            </a:lvl1pPr>
            <a:lvl2pPr marL="489585" indent="0">
              <a:buNone/>
              <a:defRPr lang="en-us" sz="1500" cap="none"/>
            </a:lvl2pPr>
            <a:lvl3pPr marL="979170" indent="0">
              <a:buNone/>
              <a:defRPr lang="en-us" sz="1285" cap="none"/>
            </a:lvl3pPr>
            <a:lvl4pPr marL="1469390" indent="0">
              <a:buNone/>
              <a:defRPr lang="en-us" sz="1070" cap="none"/>
            </a:lvl4pPr>
            <a:lvl5pPr marL="1958975" indent="0">
              <a:buNone/>
              <a:defRPr lang="en-us" sz="1070" cap="none"/>
            </a:lvl5pPr>
            <a:lvl6pPr marL="2448560" indent="0">
              <a:buNone/>
              <a:defRPr lang="en-us" sz="1070" cap="none"/>
            </a:lvl6pPr>
            <a:lvl7pPr marL="2938145" indent="0">
              <a:buNone/>
              <a:defRPr lang="en-us" sz="1070" cap="none"/>
            </a:lvl7pPr>
            <a:lvl8pPr marL="3427730" indent="0">
              <a:buNone/>
              <a:defRPr lang="en-us" sz="1070" cap="none"/>
            </a:lvl8pPr>
            <a:lvl9pPr marL="3917950" indent="0">
              <a:buNone/>
              <a:defRPr lang="en-us" sz="1070" cap="none"/>
            </a:lvl9pPr>
          </a:lstStyle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</p:txBody>
      </p:sp>
      <p:sp>
        <p:nvSpPr>
          <p:cNvPr id="5" name="Date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bgQAAOEpAADvEgAASSwAABAAAAAmAAAACAAAAAAAAAAAAAAA"/>
              </a:ext>
            </a:extLst>
          </p:cNvSpPr>
          <p:nvPr>
            <p:ph type="dt" sz="half" idx="10"/>
          </p:nvPr>
        </p:nvSpPr>
        <p:spPr/>
        <p:txBody>
          <a:bodyPr/>
          <a:lstStyle/>
          <a:p>
            <a:pPr>
              <a:defRPr lang="en-us"/>
            </a:pPr>
            <a:fld id="{2B5F1F59-17C6-0AE9-88E7-E1BC51A97EB4}" type="datetime1">
              <a:rPr lang="pt-br" cap="none"/>
              <a:t>01/08/2024</a:t>
            </a:fld>
            <a:endParaRPr lang="pt-br" cap="none"/>
          </a:p>
        </p:txBody>
      </p:sp>
      <p:sp>
        <p:nvSpPr>
          <p:cNvPr id="6" name="Foot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WhUAAOEpAAAaKwAASSwAABAAAAAmAAAACAAAAAAAAAAAAAAA"/>
              </a:ext>
            </a:extLst>
          </p:cNvSpPr>
          <p:nvPr>
            <p:ph type="ftr" sz="quarter" idx="11"/>
          </p:nvPr>
        </p:nvSpPr>
        <p:spPr/>
        <p:txBody>
          <a:bodyPr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Slide Number Placeholder 6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AAAABQAAAAEAAAAAAAAAAAAAAAAAAAAAAAAAAAAAAAAAAAAAAAAAAAAAAAJ/f38AAAAAA8zMzADAwP8Af39/AAAAAAAAAAAAAAAAAAAAAAAAAAAAIQAAABgAAAAUAAAAhS0AAOEpAAAGPAAASSwAABAAAAAmAAAACAAAAAAAAAAAAAAA"/>
              </a:ext>
            </a:extLst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 lang="en-us"/>
            </a:pPr>
            <a:fld id="{2B5F4688-C6C6-0AB0-88E7-30E508A97E65}" type="slidenum">
              <a:rPr lang="pt-br" cap="none"/>
              <a:t>‹nº›</a:t>
            </a:fld>
            <a:endParaRPr lang="pt-br" cap="none"/>
          </a:p>
        </p:txBody>
      </p:sp>
    </p:spTree>
  </p:cSld>
  <p:clrMapOvr>
    <a:masterClrMapping/>
  </p:clrMapOvr>
  <p:hf hdr="0" ftr="0"/>
</p:sldLayout>
</file>

<file path=ppt/slideMasters/_rels/slideMaster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>
  <p:cSld>
    <p:bg>
      <p:bgPr>
        <a:gradFill flip="none" rotWithShape="0">
          <a:gsLst>
            <a:gs pos="0">
              <a:srgbClr val="F5F8FC"/>
            </a:gs>
            <a:gs pos="74000">
              <a:srgbClr val="ABBFE4"/>
            </a:gs>
            <a:gs pos="83000">
              <a:srgbClr val="ABBFE4"/>
            </a:gs>
            <a:gs pos="100000">
              <a:srgbClr val="C7D5ED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gQAAGgCAAAGPAAAJAsAABAAAAAmAAAACAAAAL8vAAAAAAAA"/>
              </a:ext>
            </a:extLst>
          </p:cNvSpPr>
          <p:nvPr>
            <p:ph type="title"/>
          </p:nvPr>
        </p:nvSpPr>
        <p:spPr>
          <a:xfrm>
            <a:off x="720090" y="391160"/>
            <a:ext cx="9037320" cy="14198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 título Mestre</a:t>
            </a:r>
          </a:p>
        </p:txBody>
      </p:sp>
      <p:sp>
        <p:nvSpPr>
          <p:cNvPr id="3" name="Text Placeholder 2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gQAAAcMAAAGPAAAsygAABAAAAAmAAAACAAAAD8vAAAAAAAA"/>
              </a:ext>
            </a:extLst>
          </p:cNvSpPr>
          <p:nvPr>
            <p:ph type="body" idx="1"/>
          </p:nvPr>
        </p:nvSpPr>
        <p:spPr>
          <a:xfrm>
            <a:off x="720090" y="1955165"/>
            <a:ext cx="9037320" cy="4660900"/>
          </a:xfrm>
          <a:prstGeom prst="rect">
            <a:avLst/>
          </a:prstGeom>
        </p:spPr>
        <p:txBody>
          <a:bodyPr vert="horz" wrap="square" lIns="91440" tIns="45720" rIns="91440" bIns="45720" numCol="1" spcCol="215900" anchor="t">
            <a:prstTxWarp prst="textNoShape">
              <a:avLst/>
            </a:prstTxWarp>
          </a:bodyPr>
          <a:lstStyle/>
          <a:p>
            <a:pPr>
              <a:defRPr lang="en-us"/>
            </a:pPr>
            <a:r>
              <a:rPr lang="pt-br" cap="none"/>
              <a:t>Clique para editar os estilos de texto Mestres</a:t>
            </a:r>
            <a:endParaRPr lang="pt-br" cap="none"/>
          </a:p>
          <a:p>
            <a:pPr lvl="1">
              <a:defRPr lang="en-us"/>
            </a:pPr>
            <a:r>
              <a:rPr lang="pt-br" cap="none"/>
              <a:t>Segundo nível</a:t>
            </a:r>
            <a:endParaRPr lang="pt-br" cap="none"/>
          </a:p>
          <a:p>
            <a:pPr lvl="2">
              <a:defRPr lang="en-us"/>
            </a:pPr>
            <a:r>
              <a:rPr lang="pt-br" cap="none"/>
              <a:t>Terceiro nível</a:t>
            </a:r>
            <a:endParaRPr lang="pt-br" cap="none"/>
          </a:p>
          <a:p>
            <a:pPr lvl="3">
              <a:defRPr lang="en-us"/>
            </a:pPr>
            <a:r>
              <a:rPr lang="pt-br" cap="none"/>
              <a:t>Quarto nível</a:t>
            </a:r>
            <a:endParaRPr lang="pt-br" cap="none"/>
          </a:p>
          <a:p>
            <a:pPr lvl="4">
              <a:defRPr lang="en-us"/>
            </a:pPr>
            <a:r>
              <a:rPr lang="pt-br" cap="none"/>
              <a:t>Quinto nível</a:t>
            </a:r>
          </a:p>
        </p:txBody>
      </p:sp>
      <p:sp>
        <p:nvSpPr>
          <p:cNvPr id="4" name="Date Placeholder 3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bgQAAOEpAADvEgAASSwAABAAAAAmAAAACAAAAL+PAAAAAAAA"/>
              </a:ext>
            </a:extLst>
          </p:cNvSpPr>
          <p:nvPr>
            <p:ph type="dt" sz="half" idx="2"/>
          </p:nvPr>
        </p:nvSpPr>
        <p:spPr>
          <a:xfrm>
            <a:off x="720090" y="6807835"/>
            <a:ext cx="2357755" cy="3911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l">
              <a:defRPr lang="en-us" sz="1285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2B5F4C64-2AC6-0ABA-88E7-DCEF02A97E89}" type="datetime1">
              <a:rPr lang="pt-br" cap="none"/>
              <a:t/>
            </a:fld>
            <a:endParaRPr lang="pt-br" cap="none"/>
          </a:p>
        </p:txBody>
      </p:sp>
      <p:sp>
        <p:nvSpPr>
          <p:cNvPr id="5" name="Footer Placeholder 4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WhUAAOEpAAAaKwAASSwAABAAAAAmAAAACAAAAL+PAAAAAAAA"/>
              </a:ext>
            </a:extLst>
          </p:cNvSpPr>
          <p:nvPr>
            <p:ph type="ftr" sz="quarter" idx="3"/>
          </p:nvPr>
        </p:nvSpPr>
        <p:spPr>
          <a:xfrm>
            <a:off x="3470910" y="6807835"/>
            <a:ext cx="3535680" cy="3911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ctr">
              <a:defRPr lang="en-us" sz="1285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endParaRPr lang="pt-br" cap="none"/>
          </a:p>
        </p:txBody>
      </p:sp>
      <p:sp>
        <p:nvSpPr>
          <p:cNvPr id="6" name="Slide Number Placeholder 5"/>
          <p:cNvSpPr>
            <a:spLocks noGrp="1" noChangeArrowheads="1"/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GEvaW0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AAAAAEAAAAAAAAAAAAAAAAAAAAAAAAAAAAAAAAAAAAAAAAAAAAAAAB/f38AAAAAA8zMzADAwP8Af39/AAAAAAAAAAAAAAAAAAAAAAAAAAAAIQAAABgAAAAUAAAAhS0AAOEpAAAGPAAASSwAABAAAAAmAAAACAAAAL+PAAAAAAAA"/>
              </a:ext>
            </a:extLst>
          </p:cNvSpPr>
          <p:nvPr>
            <p:ph type="sldNum" sz="quarter" idx="4"/>
          </p:nvPr>
        </p:nvSpPr>
        <p:spPr>
          <a:xfrm>
            <a:off x="7399655" y="6807835"/>
            <a:ext cx="2357755" cy="391160"/>
          </a:xfrm>
          <a:prstGeom prst="rect">
            <a:avLst/>
          </a:prstGeom>
        </p:spPr>
        <p:txBody>
          <a:bodyPr vert="horz" wrap="square" lIns="91440" tIns="45720" rIns="91440" bIns="45720" numCol="1" spcCol="215900" anchor="ctr">
            <a:prstTxWarp prst="textNoShape">
              <a:avLst/>
            </a:prstTxWarp>
          </a:bodyPr>
          <a:lstStyle>
            <a:lvl1pPr algn="r">
              <a:defRPr lang="en-us" sz="1285" cap="none">
                <a:solidFill>
                  <a:srgbClr val="8C8C8C"/>
                </a:solidFill>
              </a:defRPr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  <a:lvl6pPr>
              <a:defRPr lang="en-us"/>
            </a:lvl6pPr>
            <a:lvl7pPr>
              <a:defRPr lang="en-us"/>
            </a:lvl7pPr>
            <a:lvl8pPr>
              <a:defRPr lang="en-us"/>
            </a:lvl8pPr>
            <a:lvl9pPr>
              <a:defRPr lang="en-us"/>
            </a:lvl9pPr>
          </a:lstStyle>
          <a:p>
            <a:pPr>
              <a:defRPr lang="en-us"/>
            </a:pPr>
            <a:fld id="{2B5F6F68-26C6-0A99-88E7-D0CC21A97E85}" type="slidenum">
              <a:rPr lang="pt-br" cap="none"/>
              <a:t/>
            </a:fld>
            <a:endParaRPr lang="pt-br" cap="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/>
  <p:txStyles>
    <p:titleStyle>
      <a:lvl1pPr marL="0" marR="0" indent="0" algn="l" defTabSz="979170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710" b="0" i="0" u="none" strike="noStrike" kern="1" cap="none" spc="0" baseline="0">
          <a:solidFill>
            <a:schemeClr val="tx1"/>
          </a:solidFill>
          <a:effectLst/>
          <a:latin typeface="Calibri Light" pitchFamily="2" charset="0"/>
          <a:ea typeface="Calibri Light" pitchFamily="2" charset="0"/>
          <a:cs typeface="Calibri Light" pitchFamily="2" charset="0"/>
        </a:defRPr>
      </a:lvl1pPr>
      <a:lvl2pPr marL="457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14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371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8288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2860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7432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2004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657600" marR="0" indent="0" algn="l" defTabSz="45720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80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titleStyle>
    <p:bodyStyle>
      <a:lvl1pPr marL="245110" marR="0" indent="-245110" algn="l" defTabSz="979170">
        <a:lnSpc>
          <a:spcPct val="90000"/>
        </a:lnSpc>
        <a:spcBef>
          <a:spcPts val="1070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99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73469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57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122428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2140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71386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220345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69367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318325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672840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4162425" marR="0" indent="-245110" algn="l" defTabSz="979170">
        <a:lnSpc>
          <a:spcPct val="90000"/>
        </a:lnSpc>
        <a:spcBef>
          <a:spcPts val="535"/>
        </a:spcBef>
        <a:spcAft>
          <a:spcPts val="0"/>
        </a:spcAft>
        <a:buClrTx/>
        <a:buSzTx/>
        <a:buFont typeface="Arial" pitchFamily="2" charset="0"/>
        <a:buChar char="•"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bodyStyle>
    <p:otherStyle>
      <a:lvl1pPr marL="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1pPr>
      <a:lvl2pPr marL="489585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2pPr>
      <a:lvl3pPr marL="97917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3pPr>
      <a:lvl4pPr marL="146939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4pPr>
      <a:lvl5pPr marL="1958975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5pPr>
      <a:lvl6pPr marL="244856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6pPr>
      <a:lvl7pPr marL="2938145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7pPr>
      <a:lvl8pPr marL="342773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8pPr>
      <a:lvl9pPr marL="3917950" marR="0" indent="0" algn="l" defTabSz="979170">
        <a:lnSpc>
          <a:spcPct val="100000"/>
        </a:lnSpc>
        <a:spcBef>
          <a:spcPts val="0"/>
        </a:spcBef>
        <a:spcAft>
          <a:spcPts val="0"/>
        </a:spcAft>
        <a:buNone/>
        <a:tabLst/>
        <a:defRPr lang="en-us" sz="1925" b="0" i="0" u="none" strike="noStrike" kern="1" cap="none" spc="0" baseline="0">
          <a:solidFill>
            <a:schemeClr val="tx1"/>
          </a:solidFill>
          <a:effectLst/>
          <a:latin typeface="Calibri" pitchFamily="2" charset="0"/>
          <a:ea typeface="Calibri" pitchFamily="2" charset="0"/>
          <a:cs typeface="Calibri" pitchFamily="2" charset="0"/>
        </a:defRPr>
      </a:lvl9pPr>
    </p:otherStyle>
  </p:txStyles>
</p:sldMaster>
</file>

<file path=ppt/slides/_rels/slide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mailto:ccosta@ifsp.edu.br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/Relationships>
</file>

<file path=ppt/slides/_rels/slide11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png"/></Relationships>
</file>

<file path=ppt/slides/_rels/slide1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.png"/></Relationships>
</file>

<file path=ppt/slides/_rels/slide1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/Relationships>
</file>

<file path=ppt/slides/_rels/slide1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png"/></Relationships>
</file>

<file path=ppt/slides/_rels/slide1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2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5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_rels/slide7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.png"/></Relationships>
</file>

<file path=ppt/slides/_rels/slide8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 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57;p13"/>
          <p:cNvSpPr>
            <a:extLst>
              <a:ext uri="smNativeData">
                <pr:smNativeData xmlns:pr="smNativeData" xmlns="smNativeData" val="SMDATA_15_JAZqahMAAAAlAAAAZAAAAE0AAAAApQAAAKUAAAClAAAApQ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5gQAAC4PAADjPAAA8xMAABAgAAAmAAAACAAAAP//////////"/>
              </a:ext>
            </a:extLst>
          </p:cNvSpPr>
          <p:nvPr/>
        </p:nvSpPr>
        <p:spPr>
          <a:xfrm>
            <a:off x="796290" y="2467610"/>
            <a:ext cx="9101455" cy="7753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104775" rIns="104775" bIns="104775" numCol="1" spcCol="215900" anchor="t"/>
          <a:lstStyle/>
          <a:p>
            <a:pPr algn="ctr">
              <a:defRPr lang="en-us"/>
            </a:pPr>
            <a:r>
              <a:rPr lang="pt-br" sz="3665" cap="none"/>
              <a:t> </a:t>
            </a:r>
            <a:endParaRPr lang="en-us" sz="3435" b="1" cap="none"/>
          </a:p>
        </p:txBody>
      </p:sp>
      <p:sp>
        <p:nvSpPr>
          <p:cNvPr id="3" name="Google Shape;59;p13"/>
          <p:cNvSpPr>
            <a:extLst>
              <a:ext uri="smNativeData">
                <pr:smNativeData xmlns:pr="smNativeData" xmlns="smNativeData" val="SMDATA_15_JAZqahMAAAAlAAAAZAAAAE0AAAAApQAAAKUAAAClAAAApQ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6wkAAAsVAAAANAAABB4AABAgAAAmAAAACAAAAP//////////"/>
              </a:ext>
            </a:extLst>
          </p:cNvSpPr>
          <p:nvPr/>
        </p:nvSpPr>
        <p:spPr>
          <a:xfrm>
            <a:off x="1612265" y="3420745"/>
            <a:ext cx="6840855" cy="14585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104775" rIns="104775" bIns="104775" numCol="1" spcCol="215900" anchor="t"/>
          <a:lstStyle/>
          <a:p>
            <a:pPr indent="515620" algn="ctr">
              <a:lnSpc>
                <a:spcPct val="150000"/>
              </a:lnSpc>
              <a:defRPr lang="en-us"/>
            </a:pPr>
            <a:r>
              <a:rPr lang="pt-br" b="1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Calibri" pitchFamily="2" charset="0"/>
              </a:rPr>
              <a:t>Prof. Dr. Cesar da Costa </a:t>
            </a:r>
            <a:endParaRPr lang="pt-br" b="1" cap="none">
              <a:solidFill>
                <a:srgbClr val="000000"/>
              </a:solidFill>
              <a:latin typeface="Arial" pitchFamily="2" charset="0"/>
              <a:ea typeface="Arial" pitchFamily="2" charset="0"/>
              <a:cs typeface="Calibri" pitchFamily="2" charset="0"/>
            </a:endParaRPr>
          </a:p>
          <a:p>
            <a:pPr indent="515620" algn="ctr">
              <a:lnSpc>
                <a:spcPct val="150000"/>
              </a:lnSpc>
              <a:defRPr lang="en-us"/>
            </a:pPr>
            <a:r>
              <a:rPr lang="pt-br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Calibri" pitchFamily="2" charset="0"/>
              </a:rPr>
              <a:t>E-mail:</a:t>
            </a:r>
            <a:r>
              <a:rPr lang="pt-br" b="1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Calibri" pitchFamily="2" charset="0"/>
              </a:rPr>
              <a:t> </a:t>
            </a:r>
            <a:r>
              <a:rPr lang="pt-br" cap="none">
                <a:latin typeface="Times New Roman" pitchFamily="1" charset="0"/>
                <a:ea typeface="Times New Roman" pitchFamily="1" charset="0"/>
                <a:cs typeface="Calibri" pitchFamily="2" charset="0"/>
                <a:hlinkClick r:id="rId3"/>
              </a:rPr>
              <a:t>ccosta@ifsp.edu.br</a:t>
            </a:r>
            <a:endParaRPr lang="pt-br" cap="none">
              <a:latin typeface="Times New Roman" pitchFamily="1" charset="0"/>
              <a:ea typeface="Times New Roman" pitchFamily="1" charset="0"/>
              <a:cs typeface="Calibri" pitchFamily="2" charset="0"/>
            </a:endParaRPr>
          </a:p>
          <a:p>
            <a:pPr indent="515620" algn="ctr">
              <a:lnSpc>
                <a:spcPct val="150000"/>
              </a:lnSpc>
              <a:defRPr lang="en-us"/>
            </a:pPr>
            <a:r>
              <a:rPr lang="pt-br" b="1" cap="none">
                <a:solidFill>
                  <a:srgbClr val="000000"/>
                </a:solidFill>
                <a:latin typeface="Arial" pitchFamily="2" charset="0"/>
                <a:ea typeface="Arial" pitchFamily="2" charset="0"/>
                <a:cs typeface="Arial" pitchFamily="2" charset="0"/>
              </a:rPr>
              <a:t>Site: www.professorcesarcosta.com.br </a:t>
            </a:r>
            <a:endParaRPr lang="pt-br" cap="none">
              <a:latin typeface="Arial" pitchFamily="2" charset="0"/>
              <a:ea typeface="Times New Roman" pitchFamily="1" charset="0"/>
              <a:cs typeface="Arial" pitchFamily="2" charset="0"/>
            </a:endParaRPr>
          </a:p>
        </p:txBody>
      </p:sp>
      <p:graphicFrame>
        <p:nvGraphicFramePr>
          <p:cNvPr id="4" name="Tabela1"/>
          <p:cNvGraphicFramePr>
            <a:graphicFrameLocks noGrp="1"/>
          </p:cNvGraphicFramePr>
          <p:nvPr/>
        </p:nvGraphicFramePr>
        <p:xfrm>
          <a:off x="1212850" y="387985"/>
          <a:ext cx="8268335" cy="13347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8268970"/>
              </a:tblGrid>
              <a:tr h="0">
                <a:tc>
                  <a:txBody>
                    <a:bodyPr wrap="square" numCol="1"/>
                    <a:lstStyle/>
                    <a:p>
                      <a:pPr marL="0" marR="0" indent="0" algn="ctr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sz="3600" cap="none">
                          <a:latin typeface="Arial" pitchFamily="2" charset="0"/>
                          <a:ea typeface="Times New Roman" pitchFamily="1" charset="0"/>
                          <a:cs typeface="Arial" pitchFamily="2" charset="0"/>
                        </a:rPr>
                        <a:t>CONTROLE DE SISTEMAS DE EVENTOS DISCRETOS</a:t>
                      </a:r>
                      <a:endParaRPr lang="pt-br" sz="3600" cap="none">
                        <a:latin typeface="Arial" pitchFamily="2" charset="0"/>
                        <a:ea typeface="Times New Roman" pitchFamily="1" charset="0"/>
                        <a:cs typeface="Arial" pitchFamily="2" charset="0"/>
                      </a:endParaRPr>
                    </a:p>
                  </a:txBody>
                  <a:tcPr marL="118745" marR="118745" marT="118745" marB="11874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smNativeData">
                    <pr:rowheight xmlns="" xmlns:pr="smNativeData" dt="1785333284" type="min" val="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extLst>
              <a:ext uri="smNativeData">
                <pr:smNativeData xmlns:pr="smNativeData" xmlns="smNativeData" val="SMDATA_15_JAZqahMAAAAlAAAAZAAAAE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UxEAACQYAADHUQAAJBgAABAgAAAmAAAACAAAAP//////////"/>
              </a:ext>
            </a:extLst>
          </p:cNvSpPr>
          <p:nvPr/>
        </p:nvSpPr>
        <p:spPr>
          <a:xfrm>
            <a:off x="2816225" y="3924300"/>
            <a:ext cx="10477500" cy="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numCol="1" spcCol="215900" anchor="ctr"/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/>
            </a:pPr>
            <a:br/>
            <a:endParaRPr lang="pt-br" cap="none">
              <a:latin typeface="Arial" pitchFamily="2" charset="0"/>
              <a:ea typeface="Calibri" pitchFamily="2" charset="0"/>
              <a:cs typeface="Calibri" pitchFamily="2" charset="0"/>
            </a:endParaRPr>
          </a:p>
        </p:txBody>
      </p:sp>
      <p:sp>
        <p:nvSpPr>
          <p:cNvPr id="6" name="Conector reto 5"/>
          <p:cNvSpPr>
            <a:extLst>
              <a:ext uri="smNativeData">
                <pr:smNativeData xmlns:pr="smNativeData" xmlns="smNativeData" val="SMDATA_15_JAZqah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a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rwUAAJARAADjPAAAkBEAABAAAAAmAAAACAAAAP//////////"/>
              </a:ext>
            </a:extLst>
          </p:cNvSpPr>
          <p:nvPr/>
        </p:nvSpPr>
        <p:spPr>
          <a:xfrm>
            <a:off x="923925" y="2854960"/>
            <a:ext cx="8973820" cy="0"/>
          </a:xfrm>
          <a:prstGeom prst="line">
            <a:avLst/>
          </a:prstGeom>
          <a:noFill/>
          <a:ln w="5715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pic>
        <p:nvPicPr>
          <p:cNvPr id="7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HsAAABVJgAAGQwAAD0s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78105" y="6231255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8" name="CaixaDeTexto 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xkAAMoLAABoNQAAog4AABAgAAAmAAAACAAAAP//////////"/>
              </a:ext>
            </a:extLst>
          </p:cNvSpPr>
          <p:nvPr/>
        </p:nvSpPr>
        <p:spPr>
          <a:xfrm>
            <a:off x="4114165" y="1916430"/>
            <a:ext cx="4567555" cy="4622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>
                <a:latin typeface="Arial" pitchFamily="2" charset="0"/>
                <a:ea typeface="Calibri" pitchFamily="2" charset="0"/>
                <a:cs typeface="Arial" pitchFamily="2" charset="0"/>
              </a:rPr>
              <a:t>SED versus SVC</a:t>
            </a:r>
            <a:endParaRPr lang="pt-br" sz="2400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Y8D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BLhC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g8AAOcRAAAtGAAABBYAABAgAAAmAAAACAAAAP//////////"/>
              </a:ext>
            </a:extLst>
          </p:cNvSpPr>
          <p:nvPr/>
        </p:nvSpPr>
        <p:spPr>
          <a:xfrm>
            <a:off x="2515870" y="2910205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5" name="CaixaDeTexto 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5hwAAAYSAACZJQAAIxYAABAgAAAmAAAACAAAAP//////////"/>
              </a:ext>
            </a:extLst>
          </p:cNvSpPr>
          <p:nvPr/>
        </p:nvSpPr>
        <p:spPr>
          <a:xfrm>
            <a:off x="4697730" y="292989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CaixaDeTexto 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SoAAAYSAAAsMwAAIxYAABAgAAAmAAAACAAAAP//////////"/>
              </a:ext>
            </a:extLst>
          </p:cNvSpPr>
          <p:nvPr/>
        </p:nvSpPr>
        <p:spPr>
          <a:xfrm>
            <a:off x="6904355" y="292989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CaixaDeTexto 8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8xwAAFcaAACmJQAAdB4AABAgAAAmAAAACAAAAP//////////"/>
              </a:ext>
            </a:extLst>
          </p:cNvSpPr>
          <p:nvPr/>
        </p:nvSpPr>
        <p:spPr>
          <a:xfrm>
            <a:off x="4705985" y="4281805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cxnSp>
        <p:nvCxnSpPr>
          <p:cNvPr id="8" name="Conector de Seta Reta 34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Bh5Y9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+QoAAPYTAAB6DwAA9hMAABAAAAAmAAAACAAAAP//////////"/>
              </a:ext>
            </a:extLst>
          </p:cNvCxnSpPr>
          <p:nvPr/>
        </p:nvCxnSpPr>
        <p:spPr>
          <a:xfrm>
            <a:off x="1783715" y="3244850"/>
            <a:ext cx="73215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9" name="Conector de Seta Reta 35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+1XiU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aRgAAPYTAADqHAAA9hMAABAAAAAmAAAACAAAAP//////////"/>
              </a:ext>
            </a:extLst>
          </p:cNvCxnSpPr>
          <p:nvPr/>
        </p:nvCxnSpPr>
        <p:spPr>
          <a:xfrm>
            <a:off x="3968115" y="3244850"/>
            <a:ext cx="73215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0" name="Conector de Seta Reta 36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CYz+no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9yUAAPYTAAB5KgAA9hMAABAAAAAmAAAACAAAAP//////////"/>
              </a:ext>
            </a:extLst>
          </p:cNvCxnSpPr>
          <p:nvPr/>
        </p:nvCxnSpPr>
        <p:spPr>
          <a:xfrm>
            <a:off x="6171565" y="3244850"/>
            <a:ext cx="73279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1" name="Conector de Seta Reta 37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LDMAAPYTAACjOwAA9hMAABAAAAAmAAAACAAAAP//////////"/>
              </a:ext>
            </a:extLst>
          </p:cNvCxnSpPr>
          <p:nvPr/>
        </p:nvCxnSpPr>
        <p:spPr>
          <a:xfrm>
            <a:off x="8318500" y="3244850"/>
            <a:ext cx="137604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12" name="Conector reto 41"/>
          <p:cNvSpPr>
            <a:extLst>
              <a:ext uri="smNativeData">
                <pr:smNativeData xmlns:pr="smNativeData" xmlns="smNativeData" val="SMDATA_15_JAZqahMAAAAlAAAACgAAAA0AAAAAkAAAAEgAAACQAAAASAAAAAAAAAAAAAAAAg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3jYAAAUUAADeNgAAoxwAABAAAAAmAAAACAAAAP//////////"/>
              </a:ext>
            </a:extLst>
          </p:cNvSpPr>
          <p:nvPr/>
        </p:nvSpPr>
        <p:spPr>
          <a:xfrm flipV="1">
            <a:off x="8919210" y="3254375"/>
            <a:ext cx="0" cy="1400810"/>
          </a:xfrm>
          <a:prstGeom prst="lin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sp>
        <p:nvSpPr>
          <p:cNvPr id="13" name="CaixaDeTexto 4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LvK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w8AANISAACZHwAAGBUAABAgAAAmAAAACAAAAP//////////"/>
              </a:ext>
            </a:extLst>
          </p:cNvSpPr>
          <p:nvPr/>
        </p:nvSpPr>
        <p:spPr>
          <a:xfrm>
            <a:off x="2567305" y="305943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Controlador</a:t>
            </a:r>
            <a:endParaRPr lang="pt-br" cap="none"/>
          </a:p>
        </p:txBody>
      </p:sp>
      <p:sp>
        <p:nvSpPr>
          <p:cNvPr id="14" name="CaixaDeTexto 4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4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PAEAAF4QAAAKEQAApBIAABAgAAAmAAAACAAAAP//////////"/>
              </a:ext>
            </a:extLst>
          </p:cNvSpPr>
          <p:nvPr/>
        </p:nvSpPr>
        <p:spPr>
          <a:xfrm>
            <a:off x="200660" y="266065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Comandos da Tarefa</a:t>
            </a:r>
            <a:endParaRPr lang="pt-br" cap="none"/>
          </a:p>
        </p:txBody>
      </p:sp>
      <p:sp>
        <p:nvSpPr>
          <p:cNvPr id="15" name="CaixaDeTexto 4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Nh4AANISAAAELgAAGBUAABAgAAAmAAAACAAAAP//////////"/>
              </a:ext>
            </a:extLst>
          </p:cNvSpPr>
          <p:nvPr/>
        </p:nvSpPr>
        <p:spPr>
          <a:xfrm>
            <a:off x="4911090" y="305943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Atuador</a:t>
            </a:r>
            <a:endParaRPr lang="pt-br" cap="none"/>
          </a:p>
        </p:txBody>
      </p:sp>
      <p:sp>
        <p:nvSpPr>
          <p:cNvPr id="16" name="CaixaDeTexto 4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8h6c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R4AADQbAAD7LQAAeh0AABAgAAAmAAAACAAAAP//////////"/>
              </a:ext>
            </a:extLst>
          </p:cNvSpPr>
          <p:nvPr/>
        </p:nvSpPr>
        <p:spPr>
          <a:xfrm>
            <a:off x="4905375" y="442214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Sensor</a:t>
            </a:r>
            <a:endParaRPr lang="pt-br" cap="none"/>
          </a:p>
        </p:txBody>
      </p:sp>
      <p:sp>
        <p:nvSpPr>
          <p:cNvPr id="17" name="CaixaDeTexto 47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VGQc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1SsAAPgRAACjOwAA8hUAABAgAAAmAAAACAAAAP//////////"/>
              </a:ext>
            </a:extLst>
          </p:cNvSpPr>
          <p:nvPr/>
        </p:nvSpPr>
        <p:spPr>
          <a:xfrm>
            <a:off x="7125335" y="2921000"/>
            <a:ext cx="256921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Objeto de</a:t>
            </a:r>
            <a:endParaRPr lang="pt-br" cap="none"/>
          </a:p>
          <a:p>
            <a:pPr>
              <a:defRPr lang="en-us"/>
            </a:pPr>
            <a:r>
              <a:rPr lang="pt-br" cap="none"/>
              <a:t>controle</a:t>
            </a:r>
            <a:endParaRPr lang="pt-br" cap="none"/>
          </a:p>
        </p:txBody>
      </p:sp>
      <p:sp>
        <p:nvSpPr>
          <p:cNvPr id="18" name="CaixaDeTexto 4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H5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BQAAMIcAAA7LgAABx8AABAgAAAmAAAACAAAAP//////////"/>
              </a:ext>
            </a:extLst>
          </p:cNvSpPr>
          <p:nvPr/>
        </p:nvSpPr>
        <p:spPr>
          <a:xfrm>
            <a:off x="3317240" y="4674870"/>
            <a:ext cx="4197985" cy="368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Estados</a:t>
            </a:r>
            <a:endParaRPr lang="pt-br" cap="none"/>
          </a:p>
        </p:txBody>
      </p:sp>
      <p:sp>
        <p:nvSpPr>
          <p:cNvPr id="19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AIAAI0FAACqPAAAxQgAABAgAAAmAAAACAAAAP//////////"/>
              </a:ext>
            </a:extLst>
          </p:cNvSpPr>
          <p:nvPr/>
        </p:nvSpPr>
        <p:spPr>
          <a:xfrm>
            <a:off x="383540" y="902335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 de Controle SED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cxnSp>
        <p:nvCxnSpPr>
          <p:cNvPr id="20" name="Conector de Seta Reta 3"/>
          <p:cNvCxnSpPr>
            <a:endCxn id="4" idx="2"/>
            <a:extLst>
              <a:ext uri="smNativeData">
                <pr:smNativeData xmlns:pr="smNativeData" xmlns="smNativeData" val="SMDATA_15_JAZqahMAAAAlAAAADQAAAA0AAAAAkAAAAEgAAACQAAAASAAAAAAAAAAAAAAAAg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1BMAAAQWAADUEwAAiBwAABAAAAAmAAAACAAAAP//////////"/>
              </a:ext>
            </a:extLst>
          </p:cNvCxnSpPr>
          <p:nvPr/>
        </p:nvCxnSpPr>
        <p:spPr>
          <a:xfrm flipV="1">
            <a:off x="3223260" y="3578860"/>
            <a:ext cx="12700" cy="105918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21" name="Conector reto 10"/>
          <p:cNvSpPr>
            <a:extLst>
              <a:ext uri="smNativeData">
                <pr:smNativeData xmlns:pr="smNativeData" xmlns="smNativeData" val="SMDATA_15_JAZqah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lBMAAF4cAADzHAAAexwAABAAAAAmAAAACAAAAP//////////"/>
              </a:ext>
            </a:extLst>
          </p:cNvSpPr>
          <p:nvPr/>
        </p:nvSpPr>
        <p:spPr>
          <a:xfrm flipH="1">
            <a:off x="3182620" y="4611370"/>
            <a:ext cx="1523365" cy="18415"/>
          </a:xfrm>
          <a:prstGeom prst="lin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cxnSp>
        <p:nvCxnSpPr>
          <p:cNvPr id="22" name="Conector de Seta Reta 14"/>
          <p:cNvCxnSpPr>
            <a:extLst>
              <a:ext uri="smNativeData">
                <pr:smNativeData xmlns:pr="smNativeData" xmlns="smNativeData" val="SMDATA_15_JAZqahMAAAAlAAAADQAAAA0AAAAAkAAAAEgAAACQAAAASAAAAAAAAAAAAAAAAg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mSUAAIgcAADeNgAAoxwAABAAAAAmAAAACAAAAP//////////"/>
              </a:ext>
            </a:extLst>
          </p:cNvCxnSpPr>
          <p:nvPr/>
        </p:nvCxnSpPr>
        <p:spPr>
          <a:xfrm flipH="1" flipV="1">
            <a:off x="6111875" y="4638040"/>
            <a:ext cx="2807335" cy="17145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23" name="CaixaDeTexto 1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3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ycAAPkcAAAiQQAAPh8AABAgAAAmAAAACAAAAP//////////"/>
              </a:ext>
            </a:extLst>
          </p:cNvSpPr>
          <p:nvPr/>
        </p:nvSpPr>
        <p:spPr>
          <a:xfrm>
            <a:off x="6390005" y="4709795"/>
            <a:ext cx="4197985" cy="368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Variáveis controladas</a:t>
            </a:r>
            <a:endParaRPr lang="pt-br" cap="none"/>
          </a:p>
        </p:txBody>
      </p:sp>
      <p:sp>
        <p:nvSpPr>
          <p:cNvPr id="24" name="CaixaDeTexto 1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RAAAHojAAAsMwAAuSkAABAgAAAmAAAACAAAAP//////////"/>
              </a:ext>
            </a:extLst>
          </p:cNvSpPr>
          <p:nvPr/>
        </p:nvSpPr>
        <p:spPr>
          <a:xfrm>
            <a:off x="2660015" y="5767070"/>
            <a:ext cx="5658485" cy="1015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285750" indent="-285750">
              <a:buFontTx/>
              <a:buChar char="-"/>
              <a:defRPr lang="en-us"/>
            </a:pPr>
            <a:r>
              <a:rPr lang="pt-br" sz="2000" cap="none"/>
              <a:t>Algoritmo de Controle;</a:t>
            </a:r>
            <a:endParaRPr lang="pt-br" sz="2000" cap="none"/>
          </a:p>
          <a:p>
            <a:pPr marL="285750" indent="-285750">
              <a:buFontTx/>
              <a:buChar char="-"/>
              <a:defRPr lang="en-us"/>
            </a:pPr>
            <a:r>
              <a:rPr lang="pt-br" sz="2000" cap="none"/>
              <a:t>Tarefas Pré-programadas;</a:t>
            </a:r>
            <a:endParaRPr lang="pt-br" sz="2000" cap="none"/>
          </a:p>
          <a:p>
            <a:pPr marL="285750" indent="-285750">
              <a:buFontTx/>
              <a:buChar char="-"/>
              <a:defRPr lang="en-us"/>
            </a:pPr>
            <a:r>
              <a:rPr lang="pt-br" sz="2000" cap="none"/>
              <a:t>Redes de Petri.</a:t>
            </a:r>
            <a:endParaRPr lang="pt-br" sz="20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9WXrM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QIAAGUBAAAXPQAARAcAABAgAAAmAAAACAAAAP//////////"/>
              </a:ext>
            </a:extLst>
          </p:cNvSpPr>
          <p:nvPr/>
        </p:nvSpPr>
        <p:spPr>
          <a:xfrm>
            <a:off x="452755" y="226695"/>
            <a:ext cx="9478010" cy="95440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Quadro Comparativo entre Sistema de Controle SVC e SED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2411095" y="1096645"/>
          <a:ext cx="6985000" cy="575437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492500"/>
                <a:gridCol w="3492500"/>
              </a:tblGrid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b="1" cap="none">
                          <a:solidFill>
                            <a:srgbClr val="FFFFFF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Controle SVC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342900" marR="0" indent="-342900" algn="l">
                        <a:buFont typeface="Wingdings" pitchFamily="0" charset="2"/>
                        <a:buChar char="§"/>
                        <a:defRPr lang="en-us" b="1" cap="none">
                          <a:solidFill>
                            <a:srgbClr val="FFFFFF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Em geral, o objeto de controle trabalha com variáveis contínuas, por exemplo: temperatura, nível, pressão, etc.</a:t>
                      </a:r>
                      <a:endParaRPr lang="pt-br" cap="none"/>
                    </a:p>
                    <a:p>
                      <a:pPr marL="342900" marR="0" indent="-342900" algn="l">
                        <a:buFont typeface="Wingdings" pitchFamily="0" charset="2"/>
                        <a:buChar char="§"/>
                        <a:defRPr lang="en-us" b="1" cap="none">
                          <a:solidFill>
                            <a:srgbClr val="FFFFFF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Envolve conceitos de controle com realimentação negativa, controle de malha fechada.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Controle SED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342900" marR="0" indent="-342900" algn="l">
                        <a:buFont typeface="Wingdings" pitchFamily="0" charset="2"/>
                        <a:buChar char="§"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Em geral, o objeto de controle trabalha com estados e eventos discretos, isto é, manipula informações discretas.</a:t>
                      </a:r>
                      <a:endParaRPr lang="pt-br" cap="none"/>
                    </a:p>
                    <a:p>
                      <a:pPr marL="342900" marR="0" indent="-342900" algn="l">
                        <a:buFont typeface="Wingdings" pitchFamily="0" charset="2"/>
                        <a:buChar char="§"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Este controle envolve uma quantidade finita de informações discretas e/ou binárias. </a:t>
                      </a:r>
                      <a:endParaRPr lang="pt-br" cap="none"/>
                    </a:p>
                    <a:p>
                      <a:pPr marL="342900" marR="0" indent="-342900" algn="l">
                        <a:buFont typeface="Wingdings" pitchFamily="0" charset="2"/>
                        <a:buChar char="§"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g8AAOcRAAAtGAAABBYAABAgAAAmAAAACAAAAP//////////"/>
              </a:ext>
            </a:extLst>
          </p:cNvSpPr>
          <p:nvPr/>
        </p:nvSpPr>
        <p:spPr>
          <a:xfrm>
            <a:off x="2515870" y="2910205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5" name="CaixaDeTexto 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X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PikAABISAADxMQAALxYAABAgAAAmAAAACAAAAP//////////"/>
              </a:ext>
            </a:extLst>
          </p:cNvSpPr>
          <p:nvPr/>
        </p:nvSpPr>
        <p:spPr>
          <a:xfrm>
            <a:off x="6704330" y="293751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CaixaDeTexto 8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+Q4AAOQYAACsFwAAAR0AABAgAAAmAAAACAAAAP//////////"/>
              </a:ext>
            </a:extLst>
          </p:cNvSpPr>
          <p:nvPr/>
        </p:nvSpPr>
        <p:spPr>
          <a:xfrm>
            <a:off x="2433955" y="404622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b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AIAAI0FAACqPAAAawsAABAgAAAmAAAACAAAAP//////////"/>
              </a:ext>
            </a:extLst>
          </p:cNvSpPr>
          <p:nvPr/>
        </p:nvSpPr>
        <p:spPr>
          <a:xfrm>
            <a:off x="383540" y="902335"/>
            <a:ext cx="9478010" cy="9537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Diagrama Conceitual Básico de um Sistema de Controle SED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8" name="Retângulo 1"/>
          <p:cNvSpPr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B4yVwAt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b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B4yVwB/f38A5+bmA8zMzADAwP8Af39/AAAAAAAAAAAAAAAAAAAAAAAAAAAAIQAAABgAAAAUAAAAggMAAKIQAACeCwAAuh4AABAAAAAmAAAACAAAAP//////////"/>
              </a:ext>
            </a:extLst>
          </p:cNvSpPr>
          <p:nvPr/>
        </p:nvSpPr>
        <p:spPr>
          <a:xfrm>
            <a:off x="570230" y="2703830"/>
            <a:ext cx="1318260" cy="2291080"/>
          </a:xfrm>
          <a:prstGeom prst="rect">
            <a:avLst/>
          </a:prstGeom>
          <a:noFill/>
          <a:ln w="28575" cap="flat" cmpd="sng" algn="ctr">
            <a:solidFill>
              <a:srgbClr val="1E3257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cxnSp>
        <p:nvCxnSpPr>
          <p:cNvPr id="9" name="Conector de Seta Reta 12"/>
          <p:cNvCxnSpPr>
            <a:endCxn id="4" idx="1"/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ngsAAPYTAAB6DwAA9hMAABAAAAAmAAAACAAAAP//////////"/>
              </a:ext>
            </a:extLst>
          </p:cNvCxnSpPr>
          <p:nvPr/>
        </p:nvCxnSpPr>
        <p:spPr>
          <a:xfrm>
            <a:off x="1888490" y="3244850"/>
            <a:ext cx="62738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10" name="Retângulo 16"/>
          <p:cNvSpPr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B4yVwAt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B4yVwB/f38A5+bmA8zMzADAwP8Af39/AAAAAAAAAAAAAAAAAAAAAAAAAAAAIQAAABgAAAAUAAAA8BsAABERAACCJQAAKR8AABAAAAAmAAAACAAAAP//////////"/>
              </a:ext>
            </a:extLst>
          </p:cNvSpPr>
          <p:nvPr/>
        </p:nvSpPr>
        <p:spPr>
          <a:xfrm>
            <a:off x="4541520" y="2774315"/>
            <a:ext cx="1555750" cy="2291080"/>
          </a:xfrm>
          <a:prstGeom prst="rect">
            <a:avLst/>
          </a:prstGeom>
          <a:noFill/>
          <a:ln w="28575" cap="flat" cmpd="sng" algn="ctr">
            <a:solidFill>
              <a:srgbClr val="1E3257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cxnSp>
        <p:nvCxnSpPr>
          <p:cNvPr id="11" name="Conector de Seta Reta 17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LRgAAPYTAAAJHAAA9hMAABAAAAAmAAAACAAAAP//////////"/>
              </a:ext>
            </a:extLst>
          </p:cNvCxnSpPr>
          <p:nvPr/>
        </p:nvCxnSpPr>
        <p:spPr>
          <a:xfrm>
            <a:off x="3930015" y="3244850"/>
            <a:ext cx="62738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2" name="Conector de Seta Reta 18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giUAABUUAABeKQAAFRQAABAAAAAmAAAACAAAAP//////////"/>
              </a:ext>
            </a:extLst>
          </p:cNvCxnSpPr>
          <p:nvPr/>
        </p:nvCxnSpPr>
        <p:spPr>
          <a:xfrm>
            <a:off x="6097270" y="3264535"/>
            <a:ext cx="62738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13" name="CaixaDeTexto 1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X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tSkAANoYAABoMgAA9xwAABAgAAAmAAAACAAAAP//////////"/>
              </a:ext>
            </a:extLst>
          </p:cNvSpPr>
          <p:nvPr/>
        </p:nvSpPr>
        <p:spPr>
          <a:xfrm>
            <a:off x="6779895" y="403987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cxnSp>
        <p:nvCxnSpPr>
          <p:cNvPr id="14" name="Conector de Seta Reta 28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ngsAAPMaAAD5DgAA8xoAABAAAAAmAAAACAAAAP//////////"/>
              </a:ext>
            </a:extLst>
          </p:cNvCxnSpPr>
          <p:nvPr/>
        </p:nvCxnSpPr>
        <p:spPr>
          <a:xfrm flipH="1">
            <a:off x="1888490" y="4380865"/>
            <a:ext cx="54546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5" name="Conector de Seta Reta 31"/>
          <p:cNvCxnSpPr>
            <a:endCxn id="6" idx="3"/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rBcAAPMaAADwGwAA8xoAABAAAAAmAAAACAAAAP//////////"/>
              </a:ext>
            </a:extLst>
          </p:cNvCxnSpPr>
          <p:nvPr/>
        </p:nvCxnSpPr>
        <p:spPr>
          <a:xfrm flipH="1">
            <a:off x="3848100" y="4380865"/>
            <a:ext cx="69342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6" name="Conector de Seta Reta 32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TiUAALgaAACSKQAAuBoAABAAAAAmAAAACAAAAP//////////"/>
              </a:ext>
            </a:extLst>
          </p:cNvCxnSpPr>
          <p:nvPr/>
        </p:nvCxnSpPr>
        <p:spPr>
          <a:xfrm flipH="1">
            <a:off x="6064250" y="4343400"/>
            <a:ext cx="69342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17" name="Retângulo 33"/>
          <p:cNvSpPr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B4yVwAt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B4yVwB/f38A5+bmA8zMzADAwP8Af39/AAAAAAAAAAAAAAAAAAAAAAAAAAAAIQAAABgAAAAUAAAA8jUAACkRAAAOPgAAQR8AABAAAAAmAAAACAAAAP//////////"/>
              </a:ext>
            </a:extLst>
          </p:cNvSpPr>
          <p:nvPr/>
        </p:nvSpPr>
        <p:spPr>
          <a:xfrm>
            <a:off x="8769350" y="2789555"/>
            <a:ext cx="1318260" cy="2291080"/>
          </a:xfrm>
          <a:prstGeom prst="rect">
            <a:avLst/>
          </a:prstGeom>
          <a:noFill/>
          <a:ln w="28575" cap="flat" cmpd="sng" algn="ctr">
            <a:solidFill>
              <a:srgbClr val="1E3257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cxnSp>
        <p:nvCxnSpPr>
          <p:cNvPr id="18" name="Conector de Seta Reta 38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FTIAABUUAADyNQAAFRQAABAAAAAmAAAACAAAAP//////////"/>
              </a:ext>
            </a:extLst>
          </p:cNvCxnSpPr>
          <p:nvPr/>
        </p:nvCxnSpPr>
        <p:spPr>
          <a:xfrm>
            <a:off x="8141335" y="3264535"/>
            <a:ext cx="62801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9" name="Conector de Seta Reta 48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YjIAAP8aAAClNQAA/xoAABAAAAAmAAAACAAAAP//////////"/>
              </a:ext>
            </a:extLst>
          </p:cNvCxnSpPr>
          <p:nvPr/>
        </p:nvCxnSpPr>
        <p:spPr>
          <a:xfrm flipH="1">
            <a:off x="8190230" y="4388485"/>
            <a:ext cx="53022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20" name="CaixaDeTexto 50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3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2gMAAOsVAABmHQAA5BkAABAgAAAmAAAACAAAAP//////////"/>
              </a:ext>
            </a:extLst>
          </p:cNvSpPr>
          <p:nvPr/>
        </p:nvSpPr>
        <p:spPr>
          <a:xfrm>
            <a:off x="626110" y="3562985"/>
            <a:ext cx="4152900" cy="64579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Operador/</a:t>
            </a:r>
            <a:endParaRPr lang="pt-br" cap="none"/>
          </a:p>
          <a:p>
            <a:pPr>
              <a:defRPr lang="en-us"/>
            </a:pPr>
            <a:r>
              <a:rPr lang="pt-br" cap="none"/>
              <a:t>Usuário</a:t>
            </a:r>
            <a:endParaRPr lang="pt-br" cap="none"/>
          </a:p>
        </p:txBody>
      </p:sp>
      <p:sp>
        <p:nvSpPr>
          <p:cNvPr id="21" name="CaixaDeTexto 5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Wg8AAAcSAADmKAAAARYAABAgAAAmAAAACAAAAP//////////"/>
              </a:ext>
            </a:extLst>
          </p:cNvSpPr>
          <p:nvPr/>
        </p:nvSpPr>
        <p:spPr>
          <a:xfrm>
            <a:off x="2495550" y="2930525"/>
            <a:ext cx="415290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Dispositivo de </a:t>
            </a:r>
            <a:endParaRPr lang="pt-br" cap="none"/>
          </a:p>
          <a:p>
            <a:pPr>
              <a:defRPr lang="en-us"/>
            </a:pPr>
            <a:r>
              <a:rPr lang="pt-br" cap="none"/>
              <a:t>Comando</a:t>
            </a:r>
            <a:endParaRPr lang="pt-br" cap="none"/>
          </a:p>
        </p:txBody>
      </p:sp>
      <p:sp>
        <p:nvSpPr>
          <p:cNvPr id="22" name="CaixaDeTexto 5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6w4AABAZAAB3KAAACh0AABAgAAAmAAAACAAAAP//////////"/>
              </a:ext>
            </a:extLst>
          </p:cNvSpPr>
          <p:nvPr/>
        </p:nvSpPr>
        <p:spPr>
          <a:xfrm>
            <a:off x="2425065" y="4074160"/>
            <a:ext cx="415290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Dispositivo de </a:t>
            </a:r>
            <a:endParaRPr lang="pt-br" cap="none"/>
          </a:p>
          <a:p>
            <a:pPr>
              <a:defRPr lang="en-us"/>
            </a:pPr>
            <a:r>
              <a:rPr lang="pt-br" cap="none"/>
              <a:t>Monitoração</a:t>
            </a:r>
            <a:endParaRPr lang="pt-br" cap="none"/>
          </a:p>
        </p:txBody>
      </p:sp>
      <p:sp>
        <p:nvSpPr>
          <p:cNvPr id="23" name="CaixaDeTexto 5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QMAALARAAAIDgAA9hMAABAgAAAmAAAACAAAAP//////////"/>
              </a:ext>
            </a:extLst>
          </p:cNvSpPr>
          <p:nvPr/>
        </p:nvSpPr>
        <p:spPr>
          <a:xfrm>
            <a:off x="579755" y="2875280"/>
            <a:ext cx="170116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Supervisório</a:t>
            </a:r>
            <a:endParaRPr lang="pt-br" cap="none"/>
          </a:p>
        </p:txBody>
      </p:sp>
      <p:sp>
        <p:nvSpPr>
          <p:cNvPr id="24" name="CaixaDeTexto 5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TxwAAG0WAADpLQAAGxwAABAgAAAmAAAACAAAAP//////////"/>
              </a:ext>
            </a:extLst>
          </p:cNvSpPr>
          <p:nvPr/>
        </p:nvSpPr>
        <p:spPr>
          <a:xfrm>
            <a:off x="4601845" y="3645535"/>
            <a:ext cx="2861310" cy="9232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Dispositivo de </a:t>
            </a:r>
            <a:endParaRPr lang="pt-br" cap="none"/>
          </a:p>
          <a:p>
            <a:pPr>
              <a:defRPr lang="en-us"/>
            </a:pPr>
            <a:r>
              <a:rPr lang="pt-br" cap="none"/>
              <a:t>Realização do</a:t>
            </a:r>
            <a:endParaRPr lang="pt-br" cap="none"/>
          </a:p>
          <a:p>
            <a:pPr>
              <a:defRPr lang="en-us"/>
            </a:pPr>
            <a:r>
              <a:rPr lang="pt-br" cap="none"/>
              <a:t>controle </a:t>
            </a:r>
            <a:endParaRPr lang="pt-br" cap="none"/>
          </a:p>
        </p:txBody>
      </p:sp>
      <p:sp>
        <p:nvSpPr>
          <p:cNvPr id="25" name="CaixaDeTexto 5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eB4AAKIRAADvKAAA6BMAABAgAAAmAAAACAAAAP//////////"/>
              </a:ext>
            </a:extLst>
          </p:cNvSpPr>
          <p:nvPr/>
        </p:nvSpPr>
        <p:spPr>
          <a:xfrm>
            <a:off x="4953000" y="2866390"/>
            <a:ext cx="170116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CLP</a:t>
            </a:r>
            <a:endParaRPr lang="pt-br" cap="none"/>
          </a:p>
        </p:txBody>
      </p:sp>
      <p:sp>
        <p:nvSpPr>
          <p:cNvPr id="26" name="CaixaDeTexto 57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NikAAD0SAADCQgAANxYAABAgAAAmAAAACAAAAP//////////"/>
              </a:ext>
            </a:extLst>
          </p:cNvSpPr>
          <p:nvPr/>
        </p:nvSpPr>
        <p:spPr>
          <a:xfrm>
            <a:off x="6699250" y="2964815"/>
            <a:ext cx="415290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Dispositivo </a:t>
            </a:r>
            <a:endParaRPr lang="pt-br" cap="none"/>
          </a:p>
          <a:p>
            <a:pPr>
              <a:defRPr lang="en-us"/>
            </a:pPr>
            <a:r>
              <a:rPr lang="pt-br" cap="none"/>
              <a:t>Atuador</a:t>
            </a:r>
            <a:endParaRPr lang="pt-br" cap="none"/>
          </a:p>
        </p:txBody>
      </p:sp>
      <p:sp>
        <p:nvSpPr>
          <p:cNvPr id="27" name="CaixaDeTexto 58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H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SioAANEYAADWQwAAyxwAABAgAAAmAAAACAAAAP//////////"/>
              </a:ext>
            </a:extLst>
          </p:cNvSpPr>
          <p:nvPr/>
        </p:nvSpPr>
        <p:spPr>
          <a:xfrm>
            <a:off x="6874510" y="4034155"/>
            <a:ext cx="415290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Dispositivo </a:t>
            </a:r>
            <a:endParaRPr lang="pt-br" cap="none"/>
          </a:p>
          <a:p>
            <a:pPr>
              <a:defRPr lang="en-us"/>
            </a:pPr>
            <a:r>
              <a:rPr lang="pt-br" cap="none"/>
              <a:t>Sensor</a:t>
            </a:r>
            <a:endParaRPr lang="pt-br" cap="none"/>
          </a:p>
        </p:txBody>
      </p:sp>
      <p:sp>
        <p:nvSpPr>
          <p:cNvPr id="28" name="CaixaDeTexto 5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TYAANcUAADtTwAA0RgAABAgAAAmAAAACAAAAP//////////"/>
              </a:ext>
            </a:extLst>
          </p:cNvSpPr>
          <p:nvPr/>
        </p:nvSpPr>
        <p:spPr>
          <a:xfrm>
            <a:off x="8839835" y="3387725"/>
            <a:ext cx="415290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Objeto de</a:t>
            </a:r>
            <a:endParaRPr lang="pt-br" cap="none"/>
          </a:p>
          <a:p>
            <a:pPr>
              <a:defRPr lang="en-us"/>
            </a:pPr>
            <a:r>
              <a:rPr lang="pt-br" cap="none"/>
              <a:t>Controle</a:t>
            </a:r>
            <a:endParaRPr lang="pt-br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9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AIAAI0FAACqPAAAxQgAABAgAAAmAAAACAAAAP//////////"/>
              </a:ext>
            </a:extLst>
          </p:cNvSpPr>
          <p:nvPr/>
        </p:nvSpPr>
        <p:spPr>
          <a:xfrm>
            <a:off x="383540" y="902335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Dispositivos utilizados em Sistema de Controle SED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graphicFrame>
        <p:nvGraphicFramePr>
          <p:cNvPr id="5" name=""/>
          <p:cNvGraphicFramePr>
            <a:graphicFrameLocks noGrp="1"/>
          </p:cNvGraphicFramePr>
          <p:nvPr/>
        </p:nvGraphicFramePr>
        <p:xfrm>
          <a:off x="1888490" y="1721485"/>
          <a:ext cx="6985000" cy="435483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492500"/>
                <a:gridCol w="3492500"/>
              </a:tblGrid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b="1" cap="none">
                          <a:solidFill>
                            <a:srgbClr val="FFFFFF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Classifição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b="1" cap="none">
                          <a:solidFill>
                            <a:srgbClr val="FFFFFF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Dispositivos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Dispositivos de Comando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Botoeiras; chaves rotativas; chaves seccionadoras, etc.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Dispositivo de Atuação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Válvulas solenoides; contatores; </a:t>
                      </a:r>
                      <a:endParaRPr lang="pt-br" cap="none"/>
                    </a:p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Motores, etc.. 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Dispositivos Sensores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Chaves fim de curso; potenciômetros; termostatos; tacômetros; resolvers; encoders, etc.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Dispositivo de Monitoração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IHM; supervisórios; lâmpadas; alarmes; displays, etc.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9EBF5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  <a:tr h="370840"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Dispositivo de Realização (Controle)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tc>
                  <a:txBody>
                    <a:bodyPr wrap="square" numCol="1"/>
                    <a:lstStyle/>
                    <a:p>
                      <a:pPr marL="0" marR="0" indent="0" algn="l">
                        <a:buNone/>
                        <a:defRPr lang="en-us" cap="none">
                          <a:solidFill>
                            <a:srgbClr val="000000"/>
                          </a:solidFill>
                          <a:latin typeface="Calibri" pitchFamily="2" charset="0"/>
                          <a:ea typeface="Calibri" pitchFamily="2" charset="0"/>
                          <a:cs typeface="Calibri" pitchFamily="2" charset="0"/>
                        </a:defRPr>
                      </a:pPr>
                      <a:r>
                        <a:rPr lang="pt-br" cap="none"/>
                        <a:t>CLP; circuitos eletrônico; circuitos elétricos, etc. </a:t>
                      </a:r>
                      <a:endParaRPr lang="pt-br" cap="none"/>
                    </a:p>
                  </a:txBody>
                  <a:tcPr marL="90170" marR="90170" marT="45085" marB="45085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headEnd type="none"/>
                      <a:tailEnd type="none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FD5EA"/>
                    </a:solidFill>
                  </a:tcPr>
                </a:tc>
                <a:extLst>
                  <a:ext uri="smNativeData">
                    <pr:rowheight xmlns="" xmlns:pr="smNativeData" dt="1785333284" type="min" val="37084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T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3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qAEAALYBAAD2OwAA7gQAABAgAAAmAAAACAAAAP//////////"/>
              </a:ext>
            </a:extLst>
          </p:cNvSpPr>
          <p:nvPr/>
        </p:nvSpPr>
        <p:spPr>
          <a:xfrm>
            <a:off x="269240" y="27813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Exercício 1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JAZqahMAAAAlAAAAEgAAAA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ogIAANMHAADuPQAA4QoAAAAAAAAmAAAACAAAAP//////////"/>
              </a:ext>
            </a:extLst>
          </p:cNvSpPr>
          <p:nvPr/>
        </p:nvSpPr>
        <p:spPr>
          <a:xfrm>
            <a:off x="427990" y="1271905"/>
            <a:ext cx="9639300" cy="496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4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Na  figura, deseja-se automatizar um tanque misturador de dois líquidos: Líquido A vermelho e líquido B amarelo.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effectLst/>
                <a:latin typeface="Arial" pitchFamily="2" charset="0"/>
                <a:ea typeface="Arial" pitchFamily="2" charset="0"/>
                <a:cs typeface="Arial" pitchFamily="2" charset="0"/>
              </a:defRPr>
            </a:pPr>
          </a:p>
        </p:txBody>
      </p:sp>
      <p:pic>
        <p:nvPicPr>
          <p:cNvPr id="5" name="Imagem1" descr="Diagrama&#10;&#10;O conteúdo gerado por IA pode estar incorreto.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////AAAAAAA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B/f38A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P///wAAAAAAAAAAAAAAAAAAAAAAAAAAAAAAAAAAAAAAAAAAAAAAAAAAAAAAf39/AH9/fwDMzMwAwMD/AH9/fwAAAAAAAAAAAAAAAAD///8AAAAAACEAAAAYAAAAFAAAABkLAACnDwAAvTcAAK0oAAAA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1804035" y="2544445"/>
            <a:ext cx="7256780" cy="406781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3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JwEAAJMAAAABPAAAywMAABAgAAAmAAAACAAAAP//////////"/>
              </a:ext>
            </a:extLst>
          </p:cNvSpPr>
          <p:nvPr/>
        </p:nvSpPr>
        <p:spPr>
          <a:xfrm>
            <a:off x="187325" y="93345"/>
            <a:ext cx="95669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/>
              <a:t>Descrição do Processo</a:t>
            </a:r>
            <a:endParaRPr lang="pt-br" sz="2800" b="1" cap="none"/>
          </a:p>
        </p:txBody>
      </p:sp>
      <p:sp>
        <p:nvSpPr>
          <p:cNvPr id="4" name="CaixaTexto1"/>
          <p:cNvSpPr txBox="1">
            <a:extLst>
              <a:ext uri="smNativeData">
                <pr:smNativeData xmlns:pr="smNativeData" xmlns="smNativeData" val="SMDATA_15_JAZqahMAAAAlAAAAEgAAAA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QAAAFkJAAB0QAAAmREAAAAAAAAmAAAACAAAAP//////////"/>
              </a:ext>
            </a:extLst>
          </p:cNvSpPr>
          <p:nvPr/>
        </p:nvSpPr>
        <p:spPr>
          <a:xfrm>
            <a:off x="635" y="1519555"/>
            <a:ext cx="10476865" cy="134112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  <a:r>
              <a:rPr sz="2000" cap="none">
                <a:latin typeface="Arial" pitchFamily="2" charset="0"/>
                <a:ea typeface="Arial" pitchFamily="2" charset="0"/>
                <a:cs typeface="Arial" pitchFamily="2" charset="0"/>
              </a:rPr>
              <a:t>O sistema é iniciado manualmente por um botão de "Start" e desligado por um botão de “Stop”. </a:t>
            </a:r>
            <a:endParaRPr sz="2000" cap="none">
              <a:latin typeface="Arial" pitchFamily="2" charset="0"/>
              <a:ea typeface="Arial" pitchFamily="2" charset="0"/>
              <a:cs typeface="Arial" pitchFamily="2" charset="0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  <a:r>
              <a:rPr sz="2000" cap="none">
                <a:latin typeface="Arial" pitchFamily="2" charset="0"/>
                <a:ea typeface="Arial" pitchFamily="2" charset="0"/>
                <a:cs typeface="Arial" pitchFamily="2" charset="0"/>
              </a:rPr>
              <a:t>O sensor 1 indica que o tanque está cheio e o sensor 2 indica que o tanque está vazio. A válvula V1 controla a entrada do líquido vermelho e a válvula 2 controla a entrada do líquido amarelo. </a:t>
            </a:r>
            <a:endParaRPr sz="2000" cap="none">
              <a:latin typeface="Arial" pitchFamily="2" charset="0"/>
              <a:ea typeface="Arial" pitchFamily="2" charset="0"/>
              <a:cs typeface="Arial" pitchFamily="2" charset="0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  <a:r>
              <a:rPr sz="2000" cap="none">
                <a:latin typeface="Arial" pitchFamily="2" charset="0"/>
                <a:ea typeface="Arial" pitchFamily="2" charset="0"/>
                <a:cs typeface="Arial" pitchFamily="2" charset="0"/>
              </a:rPr>
              <a:t>Quando o tanque está vazio o sensor 2 é atuado. Neste momento as duas válvulas de entrada de líquido V1 e V2 são atuadas simultaneamente, permitindo o enchimento do tanque com os liquidos A e B. </a:t>
            </a:r>
            <a:endParaRPr sz="2000" cap="none">
              <a:latin typeface="Arial" pitchFamily="2" charset="0"/>
              <a:ea typeface="Arial" pitchFamily="2" charset="0"/>
              <a:cs typeface="Arial" pitchFamily="2" charset="0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  <a:r>
              <a:rPr sz="2000" cap="none">
                <a:latin typeface="Arial" pitchFamily="2" charset="0"/>
                <a:ea typeface="Arial" pitchFamily="2" charset="0"/>
                <a:cs typeface="Arial" pitchFamily="2" charset="0"/>
              </a:rPr>
              <a:t>Quando o sensor 1 é atuado (tanque cheio) as válvula V1 e V2 de entrada de líquido são fechadas. Neste instante o motor agitador M1 é ligado pelo tempo de 1 minuto. </a:t>
            </a:r>
            <a:endParaRPr sz="2000" cap="none">
              <a:latin typeface="Arial" pitchFamily="2" charset="0"/>
              <a:ea typeface="Arial" pitchFamily="2" charset="0"/>
              <a:cs typeface="Arial" pitchFamily="2" charset="0"/>
            </a:endParaR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</a:p>
          <a:p>
            <a:pPr marL="0" marR="0" indent="0" algn="just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200" b="0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ptos" pitchFamily="0" charset="0"/>
                <a:ea typeface="Aptos" pitchFamily="0" charset="0"/>
                <a:cs typeface="Aptos" pitchFamily="0" charset="0"/>
              </a:defRPr>
            </a:pPr>
            <a:r>
              <a:rPr sz="2000" cap="none">
                <a:latin typeface="Arial" pitchFamily="2" charset="0"/>
                <a:ea typeface="Arial" pitchFamily="2" charset="0"/>
                <a:cs typeface="Arial" pitchFamily="2" charset="0"/>
              </a:rPr>
              <a:t>Decorrido este tempo a válvula V3 é atuada  liberando a mistura. Quando o tanque estiver vazio, o sensor 2 será atuado e o processo de mistura continuará automaticamente até ser desligado pelo botão de “Stop”.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cap="none" spc="0" baseline="0">
                <a:solidFill>
                  <a:srgbClr val="000000"/>
                </a:solidFill>
                <a:effectLst/>
                <a:latin typeface="Calibri" pitchFamily="2" charset="0"/>
                <a:ea typeface="SimSun" pitchFamily="0" charset="0"/>
                <a:cs typeface="Times New Roman" pitchFamily="1" charset="0"/>
              </a:defRPr>
            </a:p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3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JwEAAJMAAAABPAAAywMAABAgAAAmAAAACAAAAP//////////"/>
              </a:ext>
            </a:extLst>
          </p:cNvSpPr>
          <p:nvPr/>
        </p:nvSpPr>
        <p:spPr>
          <a:xfrm>
            <a:off x="187325" y="93345"/>
            <a:ext cx="95669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/>
              <a:t>Descrição do Processo</a:t>
            </a:r>
            <a:endParaRPr lang="pt-br" sz="2800" b="1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3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v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qAEAALYBAAD2OwAA7gQAABAgAAAmAAAACAAAAP//////////"/>
              </a:ext>
            </a:extLst>
          </p:cNvSpPr>
          <p:nvPr/>
        </p:nvSpPr>
        <p:spPr>
          <a:xfrm>
            <a:off x="269240" y="27813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Exercício 1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4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PQIAAJsHAAAXPQAA0woAABAgAAAmAAAACAAAAP//////////"/>
              </a:ext>
            </a:extLst>
          </p:cNvSpPr>
          <p:nvPr/>
        </p:nvSpPr>
        <p:spPr>
          <a:xfrm>
            <a:off x="363855" y="1236345"/>
            <a:ext cx="95669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/>
              <a:t>Fluxograma:</a:t>
            </a:r>
            <a:endParaRPr lang="pt-br" sz="2800" b="1" cap="none"/>
          </a:p>
        </p:txBody>
      </p:sp>
      <p:sp>
        <p:nvSpPr>
          <p:cNvPr id="5" name="CaixaTexto1"/>
          <p:cNvSpPr txBox="1">
            <a:extLst>
              <a:ext uri="smNativeData">
                <pr:smNativeData xmlns:pr="smNativeData" xmlns="smNativeData" val="SMDATA_15_JAZqahMAAAAlAAAAEgAAAA8B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ogUAAN8MAACLNQAAkRAAAAAAAAAmAAAACAAAAP//////////"/>
              </a:ext>
            </a:extLst>
          </p:cNvSpPr>
          <p:nvPr/>
        </p:nvSpPr>
        <p:spPr>
          <a:xfrm>
            <a:off x="915670" y="2092325"/>
            <a:ext cx="7788275" cy="60071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numCol="1" spcCol="215900" anchor="t"/>
          <a:lstStyle/>
          <a:p>
            <a:pPr marL="453390" marR="0" indent="-226695" algn="just" defTabSz="9144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200" b="1" i="0" u="none" strike="noStrike" kern="1" cap="none" spc="0" baseline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effectLst/>
                <a:latin typeface="Arial" pitchFamily="2" charset="0"/>
                <a:ea typeface="Arial" pitchFamily="2" charset="0"/>
                <a:cs typeface="Arial" pitchFamily="2" charset="0"/>
              </a:defRPr>
            </a:pPr>
            <a:r>
              <a:t>Faça o fluxograma funcional do sistema.</a:t>
            </a: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000" b="0" i="0" u="none" strike="noStrike" kern="1" cap="none" spc="0" baseline="0">
                <a:solidFill>
                  <a:srgbClr val="000000"/>
                </a:solidFill>
                <a:effectLst/>
                <a:latin typeface="Calibri" pitchFamily="2" charset="0"/>
                <a:ea typeface="SimSun" pitchFamily="0" charset="0"/>
                <a:cs typeface="Times New Roman" pitchFamily="1" charset="0"/>
              </a:defRPr>
            </a:p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EUIAAAXPQAAvBwAABAAAAAmAAAACAAAAP//////////"/>
              </a:ext>
            </a:extLst>
          </p:cNvSpPr>
          <p:nvPr/>
        </p:nvSpPr>
        <p:spPr>
          <a:xfrm>
            <a:off x="4742180" y="1344295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3" name="Retângulo 1"/>
          <p:cNvSpPr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AAAAAAAAAABjGQAAMC0AABAAAAAmAAAACAAAAP//////////"/>
              </a:ext>
            </a:extLst>
          </p:cNvSpPr>
          <p:nvPr/>
        </p:nvSpPr>
        <p:spPr>
          <a:xfrm>
            <a:off x="0" y="0"/>
            <a:ext cx="4126865" cy="73456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+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Imagem 12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B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FsBAACfCgAACBgAAGwf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20345" y="1726565"/>
            <a:ext cx="3686175" cy="338137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" name="Google Shape;67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yQIAANkDAABHGwAAnwoAABAAAAAmAAAACAAAAP//////////"/>
              </a:ext>
            </a:extLst>
          </p:cNvSpPr>
          <p:nvPr/>
        </p:nvSpPr>
        <p:spPr>
          <a:xfrm>
            <a:off x="452755" y="625475"/>
            <a:ext cx="3981450" cy="110109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32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Conclusões</a:t>
            </a:r>
            <a:endParaRPr lang="en-us" sz="3200" b="1" cap="none">
              <a:solidFill>
                <a:srgbClr val="262626"/>
              </a:solidFill>
              <a:latin typeface="Arial" pitchFamily="2" charset="0"/>
              <a:ea typeface="Calibri Light" pitchFamily="2" charset="0"/>
              <a:cs typeface="Arial" pitchFamily="2" charset="0"/>
            </a:endParaRPr>
          </a:p>
          <a:p>
            <a:pPr>
              <a:spcBef>
                <a:spcPts val="0"/>
              </a:spcBef>
              <a:spcAft>
                <a:spcPts val="685"/>
              </a:spcAft>
              <a:defRPr lang="en-us"/>
            </a:pP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7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wiQAAPcBAAB5NgAAbQQAABAgAAAmAAAACAAAAP//////////"/>
              </a:ext>
            </a:extLst>
          </p:cNvSpPr>
          <p:nvPr/>
        </p:nvSpPr>
        <p:spPr>
          <a:xfrm>
            <a:off x="5975350" y="319405"/>
            <a:ext cx="2879725" cy="4000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>
            <a:lvl1pPr>
              <a:spcBef>
                <a:spcPts val="0"/>
              </a:spcBef>
              <a:buClr>
                <a:schemeClr val="bg2"/>
              </a:buClr>
              <a:buSzTx/>
              <a:buFont typeface="Wingdings" pitchFamily="0" charset="2"/>
              <a:buChar char="n"/>
              <a:defRPr lang="en-us" sz="32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1pPr>
            <a:lvl2pPr marL="742950" indent="-285750">
              <a:spcBef>
                <a:spcPts val="0"/>
              </a:spcBef>
              <a:buClr>
                <a:schemeClr val="accent2"/>
              </a:buClr>
              <a:buSzTx/>
              <a:buFont typeface="Wingdings" pitchFamily="0" charset="2"/>
              <a:buChar char="¨"/>
              <a:defRPr lang="en-us" sz="28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2pPr>
            <a:lvl3pPr marL="1143000" indent="-228600">
              <a:spcBef>
                <a:spcPts val="0"/>
              </a:spcBef>
              <a:buClr>
                <a:schemeClr val="bg2"/>
              </a:buClr>
              <a:buSzTx/>
              <a:buFont typeface="Wingdings" pitchFamily="0" charset="2"/>
              <a:buChar char="n"/>
              <a:defRPr lang="en-us" sz="24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3pPr>
            <a:lvl4pPr marL="1600200" indent="-228600">
              <a:spcBef>
                <a:spcPts val="0"/>
              </a:spcBef>
              <a:buClr>
                <a:schemeClr val="accent2"/>
              </a:buClr>
              <a:buSzTx/>
              <a:buFont typeface="Wingdings" pitchFamily="0" charset="2"/>
              <a:buChar char="¨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4pPr>
            <a:lvl5pPr marL="2057400" indent="-228600">
              <a:spcBef>
                <a:spcPts val="0"/>
              </a:spcBef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5pPr>
            <a:lvl6pPr marL="25146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6pPr>
            <a:lvl7pPr marL="29718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7pPr>
            <a:lvl8pPr marL="34290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8pPr>
            <a:lvl9pPr marL="3886200" indent="-228600">
              <a:spcBef>
                <a:spcPts val="0"/>
              </a:spcBef>
              <a:spcAft>
                <a:spcPts val="0"/>
              </a:spcAft>
              <a:buClr>
                <a:schemeClr val="bg2"/>
              </a:buClr>
              <a:buFont typeface="Wingdings" pitchFamily="0" charset="2"/>
              <a:buChar char="§"/>
              <a:defRPr lang="en-us" sz="2000" cap="none">
                <a:solidFill>
                  <a:schemeClr val="tx1"/>
                </a:solidFill>
                <a:latin typeface="Arial" pitchFamily="2" charset="0"/>
                <a:ea typeface="Calibri" pitchFamily="2" charset="0"/>
                <a:cs typeface="Calibri" pitchFamily="2" charset="0"/>
              </a:defRPr>
            </a:lvl9pPr>
          </a:lstStyle>
          <a:p>
            <a:pPr>
              <a:spcBef>
                <a:spcPts val="0"/>
              </a:spcBef>
              <a:buNone/>
              <a:defRPr lang="en-us"/>
            </a:pPr>
            <a:r>
              <a:rPr lang="en-us" sz="2000" b="1" cap="none"/>
              <a:t>Referência</a:t>
            </a:r>
            <a:endParaRPr lang="pt-br" sz="2000" b="1" cap="none"/>
          </a:p>
        </p:txBody>
      </p:sp>
      <p:sp>
        <p:nvSpPr>
          <p:cNvPr id="8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cBwAAJMgAABBQAAA2SIAABAgAAAmAAAACAAAAP//////////"/>
              </a:ext>
            </a:extLst>
          </p:cNvSpPr>
          <p:nvPr/>
        </p:nvSpPr>
        <p:spPr>
          <a:xfrm>
            <a:off x="4622800" y="5295265"/>
            <a:ext cx="582231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http://professorcesarcosta.com.br/disciplinas/cosed</a:t>
            </a:r>
            <a:endParaRPr lang="pt-br" cap="none"/>
          </a:p>
        </p:txBody>
      </p:sp>
      <p:sp>
        <p:nvSpPr>
          <p:cNvPr id="9" name="CaixaDeTexto 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hoAAPUMAABBQAAANBMAABAgAAAmAAAACAAAAP//////////"/>
              </a:ext>
            </a:extLst>
          </p:cNvSpPr>
          <p:nvPr/>
        </p:nvSpPr>
        <p:spPr>
          <a:xfrm>
            <a:off x="4227830" y="2106295"/>
            <a:ext cx="6217285" cy="1015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000" cap="none"/>
              <a:t>Miyagi, Paulo Eigi. Controle programável: Fundamentos do</a:t>
            </a:r>
            <a:endParaRPr lang="pt-br" sz="2000" cap="none"/>
          </a:p>
          <a:p>
            <a:pPr>
              <a:defRPr lang="en-us"/>
            </a:pPr>
            <a:r>
              <a:rPr lang="pt-br" sz="2000" cap="none"/>
              <a:t>Controle de Sistemas a Eventos Discretos. 1.a Edição, São </a:t>
            </a:r>
            <a:endParaRPr lang="pt-br" sz="2000" cap="none"/>
          </a:p>
          <a:p>
            <a:pPr>
              <a:defRPr lang="en-us"/>
            </a:pPr>
            <a:r>
              <a:rPr lang="pt-br" sz="2000" cap="none"/>
              <a:t>Paulo: Blücher, 1996.</a:t>
            </a:r>
            <a:endParaRPr lang="pt-br" sz="2000" cap="none"/>
          </a:p>
        </p:txBody>
      </p:sp>
      <p:sp>
        <p:nvSpPr>
          <p:cNvPr id="10" name="CaixaDeTexto 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RxsAAAwXAACiPwAABhsAABAgAAAmAAAACAAAAP//////////"/>
              </a:ext>
            </a:extLst>
          </p:cNvSpPr>
          <p:nvPr/>
        </p:nvSpPr>
        <p:spPr>
          <a:xfrm>
            <a:off x="4434205" y="3746500"/>
            <a:ext cx="5909945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http://www.pb.utfpr.edu.br/mt/pdfs/Doutorado/ControleSuperv/apostila.pdf</a:t>
            </a:r>
            <a:endParaRPr lang="pt-br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7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+wAAAOILAAB6GQAAGg8AABAAAAAmAAAACAAAAP//////////"/>
              </a:ext>
            </a:extLst>
          </p:cNvSpPr>
          <p:nvPr/>
        </p:nvSpPr>
        <p:spPr>
          <a:xfrm>
            <a:off x="159385" y="1931670"/>
            <a:ext cx="3982085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685"/>
              </a:spcAft>
              <a:defRPr lang="en-us"/>
            </a:pPr>
            <a:r>
              <a:rPr lang="en-us" sz="2400" b="1" cap="none">
                <a:solidFill>
                  <a:srgbClr val="262626"/>
                </a:solidFill>
                <a:latin typeface="Arial" pitchFamily="2" charset="0"/>
                <a:ea typeface="Calibri Light" pitchFamily="2" charset="0"/>
                <a:cs typeface="Arial" pitchFamily="2" charset="0"/>
              </a:rPr>
              <a:t>INTRODUÇÃO</a:t>
            </a:r>
            <a:endParaRPr lang="en-us" sz="2290" cap="none">
              <a:solidFill>
                <a:srgbClr val="262626"/>
              </a:solidFill>
              <a:latin typeface="Calibri Light" pitchFamily="2" charset="0"/>
              <a:ea typeface="Calibri Light" pitchFamily="2" charset="0"/>
              <a:cs typeface="Calibri Light" pitchFamily="2" charset="0"/>
            </a:endParaRPr>
          </a:p>
        </p:txBody>
      </p:sp>
      <p:sp>
        <p:nvSpPr>
          <p:cNvPr id="3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4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7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5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1AEAACQDAAAiPAAAAgkAABAgAAAmAAAACAAAAP//////////"/>
              </a:ext>
            </a:extLst>
          </p:cNvSpPr>
          <p:nvPr/>
        </p:nvSpPr>
        <p:spPr>
          <a:xfrm>
            <a:off x="297180" y="510540"/>
            <a:ext cx="9478010" cy="9537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Sistemas a Eventos Discretos (SED) versus Sistema de Variáveis Continuas (SVC)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6" name="CaixaDeTexto 1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gQAAFQOAABlOQAAnSUAABAgAAAmAAAACAAAAP//////////"/>
              </a:ext>
            </a:extLst>
          </p:cNvSpPr>
          <p:nvPr/>
        </p:nvSpPr>
        <p:spPr>
          <a:xfrm>
            <a:off x="742950" y="2329180"/>
            <a:ext cx="8587105" cy="37852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Alguns sistemas exigem sua otimização e automação, devido a sua complexidade e custo: </a:t>
            </a:r>
            <a:endParaRPr lang="pt-br" sz="2400" cap="none"/>
          </a:p>
          <a:p>
            <a:pPr>
              <a:defRPr lang="en-us"/>
            </a:pP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Sistemas de Manufatura; 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Robótica; 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Supervisão de Trafego; 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Logística; 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Sistemas Operacionais; 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Sistemas de Comunicação;</a:t>
            </a:r>
            <a:endParaRPr lang="pt-br" sz="2400" cap="none"/>
          </a:p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Sistemas embarcados.</a:t>
            </a:r>
            <a:endParaRPr lang="pt-br" sz="24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c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DAFAACrPQAAaAgAABAgAAAmAAAACAAAAP//////////"/>
              </a:ext>
            </a:extLst>
          </p:cNvSpPr>
          <p:nvPr/>
        </p:nvSpPr>
        <p:spPr>
          <a:xfrm>
            <a:off x="546735" y="84328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Sistemas a Eventos Discretos (SED)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5" name="CaixaDeTexto 1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KWrLr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fAQAAPsJAADJPgAA/x4AABAgAAAmAAAACAAAAP//////////"/>
              </a:ext>
            </a:extLst>
          </p:cNvSpPr>
          <p:nvPr/>
        </p:nvSpPr>
        <p:spPr>
          <a:xfrm>
            <a:off x="728980" y="1622425"/>
            <a:ext cx="9477375" cy="34163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285750" indent="-285750">
              <a:buFont typeface="Wingdings" pitchFamily="0" charset="2"/>
              <a:buChar char="§"/>
              <a:defRPr lang="en-us"/>
            </a:pPr>
            <a:r>
              <a:rPr lang="pt-br" sz="2400" cap="none"/>
              <a:t>Estes sistemas recebem estímulos do ambiente (eventos): início e o termino de uma tarefa, leitura de um sensor, etc.;</a:t>
            </a:r>
            <a:endParaRPr lang="pt-br" sz="2400" cap="none"/>
          </a:p>
          <a:p>
            <a:pPr>
              <a:defRPr lang="en-us"/>
            </a:pPr>
            <a:endParaRPr lang="pt-br" sz="2400" cap="none"/>
          </a:p>
          <a:p>
            <a:pPr marL="285750" indent="-285750">
              <a:buFont typeface="Wingdings" pitchFamily="0" charset="2"/>
              <a:buChar char="§"/>
              <a:defRPr lang="en-us"/>
            </a:pPr>
            <a:endParaRPr lang="pt-br" sz="2400" cap="none"/>
          </a:p>
          <a:p>
            <a:pPr marL="285750" indent="-285750">
              <a:buFont typeface="Wingdings" pitchFamily="0" charset="2"/>
              <a:buChar char="§"/>
              <a:defRPr lang="en-us"/>
            </a:pPr>
            <a:r>
              <a:rPr lang="pt-br" sz="2400" cap="none"/>
              <a:t>Estes eventos são discretos no tempo, o que caracteriza os </a:t>
            </a:r>
            <a:r>
              <a:rPr lang="pt-br" sz="2400" b="1" cap="none"/>
              <a:t>Sistemas a Eventos Discretos</a:t>
            </a:r>
            <a:r>
              <a:rPr lang="pt-br" sz="2400" cap="none"/>
              <a:t>; </a:t>
            </a:r>
            <a:endParaRPr lang="pt-br" sz="2400" cap="none"/>
          </a:p>
          <a:p>
            <a:pPr marL="285750" indent="-285750">
              <a:buFont typeface="Wingdings" pitchFamily="0" charset="2"/>
              <a:buChar char="§"/>
              <a:defRPr lang="en-us"/>
            </a:pPr>
            <a:endParaRPr lang="pt-br" sz="2400" cap="none"/>
          </a:p>
          <a:p>
            <a:pPr marL="285750" indent="-285750">
              <a:buFont typeface="Wingdings" pitchFamily="0" charset="2"/>
              <a:buChar char="§"/>
              <a:defRPr lang="en-us"/>
            </a:pPr>
            <a:endParaRPr lang="pt-br" sz="2400" cap="none"/>
          </a:p>
          <a:p>
            <a:pPr marL="285750" indent="-285750">
              <a:buFont typeface="Wingdings" pitchFamily="0" charset="2"/>
              <a:buChar char="§"/>
              <a:defRPr lang="en-us"/>
            </a:pPr>
            <a:r>
              <a:rPr lang="pt-br" sz="2400" cap="none"/>
              <a:t>Não é possível resolvê-los pela teoria clássica de controle. </a:t>
            </a:r>
            <a:endParaRPr lang="pt-br" sz="24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DAFAACrPQAAaAgAABAgAAAmAAAACAAAAP//////////"/>
              </a:ext>
            </a:extLst>
          </p:cNvSpPr>
          <p:nvPr/>
        </p:nvSpPr>
        <p:spPr>
          <a:xfrm>
            <a:off x="546735" y="84328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Sistemas a Eventos Discretos (SED)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5" name="CaixaDeTexto 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kgQAAOMNAACJOgAARRUAABAgAAAmAAAACAAAAP//////////"/>
              </a:ext>
            </a:extLst>
          </p:cNvSpPr>
          <p:nvPr/>
        </p:nvSpPr>
        <p:spPr>
          <a:xfrm>
            <a:off x="742950" y="2257425"/>
            <a:ext cx="8772525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São sistemas dinâmicos, que evoluem de acordo com a  ocorrência abrupta de eventos  físicos, em intervalos de tempo, em geral, irregulares e desconhecidos.</a:t>
            </a:r>
            <a:endParaRPr lang="pt-br" sz="2400" cap="none"/>
          </a:p>
        </p:txBody>
      </p:sp>
      <p:pic>
        <p:nvPicPr>
          <p:cNvPr id="6" name="Imagem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MgPAADqFwAAjyoAAIIl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2565400" y="3887470"/>
            <a:ext cx="4352925" cy="2209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DAFAACrPQAAaAgAABAgAAAmAAAACAAAAP//////////"/>
              </a:ext>
            </a:extLst>
          </p:cNvSpPr>
          <p:nvPr/>
        </p:nvSpPr>
        <p:spPr>
          <a:xfrm>
            <a:off x="546735" y="84328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Sistemas a Eventos Discretos (SED)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5" name="CaixaDeTexto 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qAQAAFEJAABhPAAAKAwAABAgAAAmAAAACAAAAP//////////"/>
              </a:ext>
            </a:extLst>
          </p:cNvSpPr>
          <p:nvPr/>
        </p:nvSpPr>
        <p:spPr>
          <a:xfrm>
            <a:off x="756920" y="1514475"/>
            <a:ext cx="9058275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Exemplos de Sistemas a Eventos Discretos</a:t>
            </a:r>
            <a:endParaRPr lang="pt-br" sz="2400" cap="none"/>
          </a:p>
        </p:txBody>
      </p:sp>
      <p:sp>
        <p:nvSpPr>
          <p:cNvPr id="6" name="CaixaDeTexto 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GgYAAO0NAAA+NAAAxBAAABAgAAAmAAAACAAAAP//////////"/>
              </a:ext>
            </a:extLst>
          </p:cNvSpPr>
          <p:nvPr/>
        </p:nvSpPr>
        <p:spPr>
          <a:xfrm>
            <a:off x="991870" y="2263775"/>
            <a:ext cx="7500620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I. Sistemas de Filas</a:t>
            </a:r>
            <a:endParaRPr lang="pt-br" sz="2400" cap="none"/>
          </a:p>
        </p:txBody>
      </p:sp>
      <p:sp>
        <p:nvSpPr>
          <p:cNvPr id="7" name="CaixaDeTexto 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L1+v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GgYAAAQSAAA0KAAA2xQAABAgAAAmAAAACAAAAP//////////"/>
              </a:ext>
            </a:extLst>
          </p:cNvSpPr>
          <p:nvPr/>
        </p:nvSpPr>
        <p:spPr>
          <a:xfrm>
            <a:off x="991870" y="2928620"/>
            <a:ext cx="5543550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II. Sistemas de Computação</a:t>
            </a:r>
            <a:endParaRPr lang="pt-br" sz="2400" cap="none"/>
          </a:p>
        </p:txBody>
      </p:sp>
      <p:sp>
        <p:nvSpPr>
          <p:cNvPr id="8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AYAAIYWAADlJwAAXRkAABAgAAAmAAAACAAAAP//////////"/>
              </a:ext>
            </a:extLst>
          </p:cNvSpPr>
          <p:nvPr/>
        </p:nvSpPr>
        <p:spPr>
          <a:xfrm>
            <a:off x="1041400" y="3661410"/>
            <a:ext cx="5443855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III. Sistemas de Comunicação</a:t>
            </a:r>
            <a:endParaRPr lang="pt-br" sz="2400" cap="none"/>
          </a:p>
        </p:txBody>
      </p:sp>
      <p:sp>
        <p:nvSpPr>
          <p:cNvPr id="9" name="CaixaDeTexto 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AYAAKgaAACaLQAAfx0AABAgAAAmAAAACAAAAP//////////"/>
              </a:ext>
            </a:extLst>
          </p:cNvSpPr>
          <p:nvPr/>
        </p:nvSpPr>
        <p:spPr>
          <a:xfrm>
            <a:off x="1041400" y="4333240"/>
            <a:ext cx="6371590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IV. Controle Industria - Sistemas de Manufatura</a:t>
            </a:r>
            <a:endParaRPr lang="pt-br" sz="2400" cap="none"/>
          </a:p>
        </p:txBody>
      </p:sp>
      <p:sp>
        <p:nvSpPr>
          <p:cNvPr id="10" name="CaixaDeTexto 8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GgYAACAfAAAbMAAA9yEAABAgAAAmAAAACAAAAP//////////"/>
              </a:ext>
            </a:extLst>
          </p:cNvSpPr>
          <p:nvPr/>
        </p:nvSpPr>
        <p:spPr>
          <a:xfrm>
            <a:off x="991870" y="5059680"/>
            <a:ext cx="6828155" cy="46164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V. Sistemas de Trafego</a:t>
            </a:r>
            <a:endParaRPr lang="pt-br" sz="24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DAFAACrPQAAaAgAABAgAAAmAAAACAAAAP//////////"/>
              </a:ext>
            </a:extLst>
          </p:cNvSpPr>
          <p:nvPr/>
        </p:nvSpPr>
        <p:spPr>
          <a:xfrm>
            <a:off x="546735" y="84328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Sistemas de Variáveis Continuas (SVC)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5" name="CaixaDeTexto 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IgQAAL8MAACrPQAA2xEAABAgAAAmAAAACAAAAP//////////"/>
              </a:ext>
            </a:extLst>
          </p:cNvSpPr>
          <p:nvPr/>
        </p:nvSpPr>
        <p:spPr>
          <a:xfrm>
            <a:off x="671830" y="2072005"/>
            <a:ext cx="9352915" cy="8305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No controle SVC as teorias de Controle Robusto e Controle Moderno são amplamente aplicadas.</a:t>
            </a:r>
            <a:endParaRPr lang="pt-br" sz="2400" cap="none"/>
          </a:p>
        </p:txBody>
      </p:sp>
      <p:sp>
        <p:nvSpPr>
          <p:cNvPr id="6" name="CaixaDeTexto 10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wUAAAIVAACMPgAAHhoAABAgAAAmAAAACAAAAP//////////"/>
              </a:ext>
            </a:extLst>
          </p:cNvSpPr>
          <p:nvPr/>
        </p:nvSpPr>
        <p:spPr>
          <a:xfrm>
            <a:off x="814705" y="3415030"/>
            <a:ext cx="9352915" cy="83058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Os sistema de variáveis contínuas são tratados pela Teoria de Controle clássica, equações diferencias, transformada de Laplace, etc.</a:t>
            </a:r>
            <a:endParaRPr lang="pt-br" sz="2400" cap="none"/>
          </a:p>
        </p:txBody>
      </p:sp>
      <p:sp>
        <p:nvSpPr>
          <p:cNvPr id="7" name="CaixaDeTexto 1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AwUAAN8cAACrPQAAQSQAABAgAAAmAAAACAAAAP//////////"/>
              </a:ext>
            </a:extLst>
          </p:cNvSpPr>
          <p:nvPr/>
        </p:nvSpPr>
        <p:spPr>
          <a:xfrm>
            <a:off x="814705" y="4693285"/>
            <a:ext cx="9210040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No controle SCV, o objeto geralmente corresponde a igualar o valor de uma certa variável física (variável de controle) a um valor de referencia (set point).</a:t>
            </a:r>
            <a:endParaRPr lang="pt-br" sz="24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NYzAAB8AAAAdD8AAGMG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8426450" y="78740"/>
            <a:ext cx="1888490" cy="959485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HIDAACrPQAAqgYAABAgAAAmAAAACAAAAP//////////"/>
              </a:ext>
            </a:extLst>
          </p:cNvSpPr>
          <p:nvPr/>
        </p:nvSpPr>
        <p:spPr>
          <a:xfrm>
            <a:off x="546735" y="56007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Sistemas de Variáveis Continuas (SVC)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5" name="CaixaDeTexto 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MsIAACrPQAALhAAABAgAAAmAAAACAAAAP//////////"/>
              </a:ext>
            </a:extLst>
          </p:cNvSpPr>
          <p:nvPr/>
        </p:nvSpPr>
        <p:spPr>
          <a:xfrm>
            <a:off x="546735" y="1429385"/>
            <a:ext cx="9478010" cy="120078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Os sistemas a eventos discretos, entendidos segundo a figura 2.1 anterior, contrastam com os sistemas dinâmicos a variáveis contínuas (SVC) descritos por equações diferenciais . </a:t>
            </a:r>
            <a:endParaRPr lang="pt-br" sz="2400" cap="none"/>
          </a:p>
        </p:txBody>
      </p:sp>
      <p:sp>
        <p:nvSpPr>
          <p:cNvPr id="6" name="CaixaDeTexto 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OwRAAAXPQAAThkAABAgAAAmAAAACAAAAP//////////"/>
              </a:ext>
            </a:extLst>
          </p:cNvSpPr>
          <p:nvPr/>
        </p:nvSpPr>
        <p:spPr>
          <a:xfrm>
            <a:off x="546735" y="2913380"/>
            <a:ext cx="9384030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É instrutivo  comparar a trajetória típica de um SED, apresentada na figura 2.1, com a de um sistema dinâmico de variáveis contínuas (SVC), apresentada na figura 2.2 a seguir.</a:t>
            </a:r>
            <a:endParaRPr lang="pt-br" sz="2400" cap="none"/>
          </a:p>
        </p:txBody>
      </p:sp>
      <p:pic>
        <p:nvPicPr>
          <p:cNvPr id="7" name="Imagem 4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GgeAACNGwAAdD8AAPcpAAAQAAAAJgAAAAgAAAD//////////w=="/>
              </a:ext>
            </a:extLst>
          </p:cNvPicPr>
          <p:nvPr/>
        </p:nvPicPr>
        <p:blipFill>
          <a:blip r:embed="rId4"/>
          <a:stretch>
            <a:fillRect/>
          </a:stretch>
        </p:blipFill>
        <p:spPr>
          <a:xfrm>
            <a:off x="4942840" y="4478655"/>
            <a:ext cx="5372100" cy="2343150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8" name="Imagem 5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/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EcBAAC8GwAADhwAAFQpAAAQAAAAJgAAAAgAAAD//////////w=="/>
              </a:ext>
            </a:extLst>
          </p:cNvPicPr>
          <p:nvPr/>
        </p:nvPicPr>
        <p:blipFill>
          <a:blip r:embed="rId5"/>
          <a:stretch>
            <a:fillRect/>
          </a:stretch>
        </p:blipFill>
        <p:spPr>
          <a:xfrm>
            <a:off x="207645" y="4508500"/>
            <a:ext cx="4352925" cy="2209800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AAAAAA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CaixaDeTexto 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HIDAACrPQAAqgYAABAgAAAmAAAACAAAAP//////////"/>
              </a:ext>
            </a:extLst>
          </p:cNvSpPr>
          <p:nvPr/>
        </p:nvSpPr>
        <p:spPr>
          <a:xfrm>
            <a:off x="546735" y="560070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Conceitos Fundamentais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5" name="CaixaDeTexto 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L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QMAADIKAAAePAAAlBEAABAgAAAmAAAACAAAAP//////////"/>
              </a:ext>
            </a:extLst>
          </p:cNvSpPr>
          <p:nvPr/>
        </p:nvSpPr>
        <p:spPr>
          <a:xfrm>
            <a:off x="546735" y="1657350"/>
            <a:ext cx="9225915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342900" indent="-342900">
              <a:buFont typeface="Wingdings" pitchFamily="0" charset="2"/>
              <a:buChar char="§"/>
              <a:defRPr lang="en-us"/>
            </a:pPr>
            <a:r>
              <a:rPr lang="pt-br" sz="2400" cap="none"/>
              <a:t>O Controle pode ser definido como a “</a:t>
            </a:r>
            <a:r>
              <a:rPr lang="pt-br" sz="2400" b="1" cap="none"/>
              <a:t>aplicação de uma ação pré-planejada para que aquilo que se considera como objeto de controle atinja certos objetivos</a:t>
            </a:r>
            <a:r>
              <a:rPr lang="pt-br" sz="2400" cap="none"/>
              <a:t>”.</a:t>
            </a:r>
            <a:endParaRPr lang="pt-br" sz="2400" cap="none"/>
          </a:p>
        </p:txBody>
      </p:sp>
      <p:sp>
        <p:nvSpPr>
          <p:cNvPr id="6" name="CaixaDeTexto 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7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JAkAABgVAADCFAAAUBgAABAgAAAmAAAACAAAAP//////////"/>
              </a:ext>
            </a:extLst>
          </p:cNvSpPr>
          <p:nvPr/>
        </p:nvSpPr>
        <p:spPr>
          <a:xfrm>
            <a:off x="1485900" y="3429000"/>
            <a:ext cx="188849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cap="none"/>
              <a:t>SVC</a:t>
            </a:r>
            <a:endParaRPr lang="pt-br" sz="2800" cap="none"/>
          </a:p>
        </p:txBody>
      </p:sp>
      <p:sp>
        <p:nvSpPr>
          <p:cNvPr id="7" name="Seta: para a Direita 6"/>
          <p:cNvSpPr>
            <a:extLst>
              <a:ext uri="smNativeData">
                <pr:smNativeData xmlns:pr="smNativeData" xmlns="smNativeData" val="SMDATA_15_JAZqahMAAAAlAAAAyAAAAA0AAAAAkAAAAEgAAACQAAAASAAAAAAAAAABAAAAAAAAAAEAAABQAAAAnEoDIPBo6j8AAAAAAADgPwAAAAAAAOA/AAAAAAAA4D8AAAAAAADgPwAAAAAAAOA/AAAAAAAA4D8AAAAAAADgPwAAAAAAAOA/AAAAAAAA4D8CAAAAjAAAAAEAAAAAAAAARHLEDP///wgAAAAAAAAAAAAAAAAAAAAAAAAAAAAAAAAAAAAAZAAAAAEAAABAAAAAAAAAAAAAAAAAAAAAAAAAAAAAAAAAAAAAAAAAAAAAAAAAAAAAAAAAAAAAAAAAAAAAAAAAAAAAAAAAAAAAAAAAAAAAAAAAAAAAAAAAAAAAAAAAAAAAFAAAADwAAAABAAAAAAAAADJVkQ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DJVkQB/f38A5+bmA8zMzADAwP8Af39/AAAAAAAAAAAAAAAAAAAAAAAAAAAAIQAAABgAAAAUAAAAag4AAOAVAABWEwAAmBcAABAAAAAmAAAACAAAAP//////////"/>
              </a:ext>
            </a:extLst>
          </p:cNvSpPr>
          <p:nvPr/>
        </p:nvSpPr>
        <p:spPr>
          <a:xfrm>
            <a:off x="2343150" y="3556000"/>
            <a:ext cx="800100" cy="279400"/>
          </a:xfrm>
          <a:prstGeom prst="rightArrow">
            <a:avLst>
              <a:gd name="adj1" fmla="val 50000"/>
              <a:gd name="adj2" fmla="val 50025"/>
            </a:avLst>
          </a:prstGeom>
          <a:solidFill>
            <a:schemeClr val="accent1"/>
          </a:solidFill>
          <a:ln w="12700" cap="flat" cmpd="sng" algn="ctr">
            <a:solidFill>
              <a:srgbClr val="32559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8" name="Retângulo 8"/>
          <p:cNvSpPr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vxQAAKsTAAB5LAAADhsAABAAAAAmAAAACAAAAP//////////"/>
              </a:ext>
            </a:extLst>
          </p:cNvSpPr>
          <p:nvPr/>
        </p:nvSpPr>
        <p:spPr>
          <a:xfrm>
            <a:off x="3372485" y="3197225"/>
            <a:ext cx="3856990" cy="120078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9" name="CaixaDeTexto 10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jhYAALoUAAAZKQAA1xkAABAgAAAmAAAACAAAAP//////////"/>
              </a:ext>
            </a:extLst>
          </p:cNvSpPr>
          <p:nvPr/>
        </p:nvSpPr>
        <p:spPr>
          <a:xfrm>
            <a:off x="3666490" y="3369310"/>
            <a:ext cx="3014345" cy="83121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Igualar a variável de controle ao Set Point.</a:t>
            </a:r>
            <a:endParaRPr lang="pt-br" sz="2400" cap="none"/>
          </a:p>
        </p:txBody>
      </p:sp>
      <p:sp>
        <p:nvSpPr>
          <p:cNvPr id="10" name="CaixaDeTexto 11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r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6wkAAPEeAACJFQAAKSIAABAgAAAmAAAACAAAAP//////////"/>
              </a:ext>
            </a:extLst>
          </p:cNvSpPr>
          <p:nvPr/>
        </p:nvSpPr>
        <p:spPr>
          <a:xfrm>
            <a:off x="1612265" y="5029835"/>
            <a:ext cx="188849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cap="none"/>
              <a:t>SED</a:t>
            </a:r>
            <a:endParaRPr lang="pt-br" sz="2800" cap="none"/>
          </a:p>
        </p:txBody>
      </p:sp>
      <p:sp>
        <p:nvSpPr>
          <p:cNvPr id="11" name="Seta: para a Direita 12"/>
          <p:cNvSpPr>
            <a:extLst>
              <a:ext uri="smNativeData">
                <pr:smNativeData xmlns:pr="smNativeData" xmlns="smNativeData" val="SMDATA_15_JAZqahMAAAAlAAAAyAAAAA0AAAAAkAAAAEgAAACQAAAASAAAAAAAAAABAAAAAAAAAAEAAABQAAAAnEoDIPBo6j8AAAAAAADgPwAAAAAAAOA/AAAAAAAA4D8AAAAAAADgPwAAAAAAAOA/AAAAAAAA4D8AAAAAAADgPwAAAAAAAOA/AAAAAAAA4D8CAAAAjAAAAAEAAAAAAAAARHLEDP///wgAAAAAAAAAAAAAAAAAAAAAAAAAAAAAAAAAAAAAZAAAAAEAAABAAAAAAAAAAAAAAAAAAAAAAAAAAAAAAAAAAAAAAAAAAAAAAAAAAAAAAAAAAAAAAAAAAAAAAAAAAAAAAAAAAAAAAAAAAAAAAAAAAAAAAAAAAAAAAAAAAAAAFAAAADwAAAABAAAAAAAAADJVkQA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b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DJVkQB/f38A5+bmA8zMzADAwP8Af39/AAAAAAAAAAAAAAAAAAAAAAAAAAAAIQAAABgAAAAUAAAAag4AALAfAABWEwAAaSEAABAAAAAmAAAACAAAAP//////////"/>
              </a:ext>
            </a:extLst>
          </p:cNvSpPr>
          <p:nvPr/>
        </p:nvSpPr>
        <p:spPr>
          <a:xfrm>
            <a:off x="2343150" y="5151120"/>
            <a:ext cx="800100" cy="280035"/>
          </a:xfrm>
          <a:prstGeom prst="rightArrow">
            <a:avLst>
              <a:gd name="adj1" fmla="val 50000"/>
              <a:gd name="adj2" fmla="val 49911"/>
            </a:avLst>
          </a:prstGeom>
          <a:solidFill>
            <a:schemeClr val="accent1"/>
          </a:solidFill>
          <a:ln w="12700" cap="flat" cmpd="sng" algn="ctr">
            <a:solidFill>
              <a:srgbClr val="32559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12" name="Retângulo 13"/>
          <p:cNvSpPr>
            <a:extLst>
              <a:ext uri="smNativeData">
                <pr:smNativeData xmlns:pr="smNativeData" xmlns="smNativeData" val="SMDATA_15_JAZqahMAAAAlAAAAZAAAAA0AAAAAkAAAAEgAAACQAAAASAAAAAAAAAAB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vBQAALgdAAB5LAAAGiUAABAAAAAmAAAACAAAAP//////////"/>
              </a:ext>
            </a:extLst>
          </p:cNvSpPr>
          <p:nvPr/>
        </p:nvSpPr>
        <p:spPr>
          <a:xfrm>
            <a:off x="3370580" y="4831080"/>
            <a:ext cx="3858895" cy="1200150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13" name="CaixaDeTexto 1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iRUAAMQdAACMLgAAJiUAABAgAAAmAAAACAAAAP//////////"/>
              </a:ext>
            </a:extLst>
          </p:cNvSpPr>
          <p:nvPr/>
        </p:nvSpPr>
        <p:spPr>
          <a:xfrm>
            <a:off x="3500755" y="4838700"/>
            <a:ext cx="4065905" cy="12001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400" cap="none"/>
              <a:t>Executar as operações </a:t>
            </a:r>
            <a:endParaRPr lang="pt-br" sz="2400" cap="none"/>
          </a:p>
          <a:p>
            <a:pPr>
              <a:defRPr lang="en-us"/>
            </a:pPr>
            <a:r>
              <a:rPr lang="pt-br" sz="2400" cap="none"/>
              <a:t>Conforme um procedimento </a:t>
            </a:r>
            <a:endParaRPr lang="pt-br" sz="2400" cap="none"/>
          </a:p>
          <a:p>
            <a:pPr>
              <a:defRPr lang="en-us"/>
            </a:pPr>
            <a:r>
              <a:rPr lang="pt-br" sz="2400" cap="none"/>
              <a:t>Pré- definido.</a:t>
            </a:r>
            <a:endParaRPr lang="pt-br" sz="24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p="http://schemas.openxmlformats.org/presentationml/2006/main" xmlns:mc="http://schemas.openxmlformats.org/markup-compatibility/2006" xmlns:p14="http://schemas.microsoft.com/office/powerpoint/2010/main" xmlns:p15="http://schemas.microsoft.com/office/powerpoint/2012/main" xmlns:r="http://schemas.openxmlformats.org/officeDocument/2006/relationships" xmlns:a="http://schemas.openxmlformats.org/drawingml/2006/main" mc:Ignorable="p14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66;p14"/>
          <p:cNvSpPr>
            <a:extLst>
              <a:ext uri="smNativeData">
                <pr:smNativeData xmlns:pr="smNativeData" xmlns="smNativeData" val="SMDATA_15_JAZqahMAAAAlAAAAZAAAAA0AAAAApQAAAFMAAAClAAAAUw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AAAAAB/f38A5+bmA8zMzADAwP8Af39/AAAAAAAAAAAAAAAAAAAAAAAAAAAAIQAAABgAAAAUAAAALB0AAGgIAAAXPQAA3xwAABAAAAAmAAAACAAAAP//////////"/>
              </a:ext>
            </a:extLst>
          </p:cNvSpPr>
          <p:nvPr/>
        </p:nvSpPr>
        <p:spPr>
          <a:xfrm>
            <a:off x="4742180" y="1366520"/>
            <a:ext cx="5188585" cy="33267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04775" tIns="52705" rIns="104775" bIns="52705" numCol="1" spcCol="215900" anchor="t"/>
          <a:lstStyle/>
          <a:p>
            <a:pPr marL="523875">
              <a:lnSpc>
                <a:spcPct val="150000"/>
              </a:lnSpc>
              <a:spcBef>
                <a:spcPts val="1145"/>
              </a:spcBef>
              <a:defRPr lang="en-us"/>
            </a:pPr>
            <a:endParaRPr lang="en-us" sz="2000" cap="none">
              <a:solidFill>
                <a:srgbClr val="3F3F3F"/>
              </a:solidFill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pic>
        <p:nvPicPr>
          <p:cNvPr id="3" name="Picture 3"/>
          <p:cNvPicPr>
            <a:picLocks noChangeAspect="1"/>
            <a:extLst>
              <a:ext uri="smNativeData">
                <pr:smNativeData xmlns:pr="smNativeData" xmlns="smNativeData" val="SMDATA_17_JAZqahMAAAAlAAAAEQAAAC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kU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AcAAAA4AAAAAAAAAAAAAAAAAAAA////AAAAAAAAAAAAAAAAAAAAAAAAAAAAAAAAAAAAAABkAAAAZAAAAAAAAAAjAAAABAAAAGQAAAAXAAAAFAAAAAAAAAAAAAAA/38AAP9/AAAAAAAACQAAAAQAAAD7////HgAAAGgAAAAAAAAAAAAAAAAAAAAAAAAAAAAAABAnAAAQJwAAAAAAAAAAAAAAAAAAAAAAAAAAAAAAAAAAAAAAAAAAAAAUAAAAAAAAAMDA/wAAAAAAZAAAADIAAAAAAAAAZAAAAAAAAAB/f38ACgAAACIAAAAYAAAAAAAAAAAAAAAAAAAAAAAAAAAAAAAAAAAAJAAAACQAAAAAAAAABwAAAAAAAAAAAAAAAAAAAAAAAAAAAAAAAAAAAH9/fwAlAAAAWAAAAAAAAAAAAAAAAAAAAAAAAAAAAAAAAAAAAAAAAAAAAAAAAAAAAAAAAAAAAAAAPwAAAAAAAACghgEAAAAAAAAAAAAAAAAADAAAAAEAAAAAAAAAAAAAAAAAAAAfAAAAVAAAAERyxAX///8BAAAAAAAAAAAAAAAAAAAAAAAAAAAAAAAAAAAAAAAAAAAAAAACf39/AOfm5gPMzMwAwMD/AH9/fwAAAAAAAAAAAAAAAAD///8AAAAAACEAAAAYAAAAFAAAAAAAAABIJwAAngsAADAtAAAQAAAAJgAAAAgAAAD//////////w=="/>
              </a:ext>
            </a:extLst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85560"/>
            <a:ext cx="1888490" cy="96012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Elipse 2"/>
          <p:cNvSpPr>
            <a:extLst>
              <a:ext uri="smNativeData">
                <pr:smNativeData xmlns:pr="smNativeData" xmlns="smNativeData" val="SMDATA_15_JAZqahMAAAAlAAAAZgAAAA0AAAAAkAAAAEgAAACQAAAASAAAAAAAAAABAAAAAAAAAAEAAABQAAAAAAAAAAAA8D8AAAAAAADw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e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f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3QYAAOcRAADMCgAABBYAABAAAAAmAAAACAAAAP//////////"/>
              </a:ext>
            </a:extLst>
          </p:cNvSpPr>
          <p:nvPr/>
        </p:nvSpPr>
        <p:spPr>
          <a:xfrm>
            <a:off x="1115695" y="2910205"/>
            <a:ext cx="639445" cy="668655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ctr"/>
          <a:lstStyle/>
          <a:p>
            <a:pPr algn="ctr">
              <a:defRPr lang="en-us" cap="none">
                <a:solidFill>
                  <a:srgbClr val="FFFFFF"/>
                </a:solidFill>
                <a:latin typeface="Calibri" pitchFamily="2" charset="0"/>
                <a:ea typeface="Calibri" pitchFamily="2" charset="0"/>
                <a:cs typeface="Calibri" pitchFamily="2" charset="0"/>
              </a:defRPr>
            </a:pPr>
            <a:endParaRPr lang="pt-br" cap="none"/>
          </a:p>
        </p:txBody>
      </p:sp>
      <p:sp>
        <p:nvSpPr>
          <p:cNvPr id="5" name="CaixaDeTexto 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O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g8AAOcRAAAtGAAABBYAABAgAAAmAAAACAAAAP//////////"/>
              </a:ext>
            </a:extLst>
          </p:cNvSpPr>
          <p:nvPr/>
        </p:nvSpPr>
        <p:spPr>
          <a:xfrm>
            <a:off x="2515870" y="2910205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6" name="CaixaDeTexto 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5hwAAAYSAACZJQAAIxYAABAgAAAmAAAACAAAAP//////////"/>
              </a:ext>
            </a:extLst>
          </p:cNvSpPr>
          <p:nvPr/>
        </p:nvSpPr>
        <p:spPr>
          <a:xfrm>
            <a:off x="4697730" y="292989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7" name="CaixaDeTexto 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Nz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eSoAAAYSAAAsMwAAIxYAABAgAAAmAAAACAAAAP//////////"/>
              </a:ext>
            </a:extLst>
          </p:cNvSpPr>
          <p:nvPr/>
        </p:nvSpPr>
        <p:spPr>
          <a:xfrm>
            <a:off x="6904355" y="2929890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8" name="CaixaDeTexto 8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BAAAAAAAAAAAAAAkt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J/f38A5+bmA8zMzADAwP8Af39/AAAAAAAAAAAAAAAAAAAAAAAAAAAAIQAAABgAAAAUAAAAUBYAAJUaAAADHwAAsh4AABAgAAAmAAAACAAAAP//////////"/>
              </a:ext>
            </a:extLst>
          </p:cNvSpPr>
          <p:nvPr/>
        </p:nvSpPr>
        <p:spPr>
          <a:xfrm>
            <a:off x="3627120" y="4321175"/>
            <a:ext cx="1414145" cy="668655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solid"/>
            <a:headEnd type="none"/>
            <a:tailEnd type="none"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endParaRPr lang="pt-br" cap="none"/>
          </a:p>
        </p:txBody>
      </p:sp>
      <p:sp>
        <p:nvSpPr>
          <p:cNvPr id="9" name="Conector reto 23"/>
          <p:cNvSpPr>
            <a:extLst>
              <a:ext uri="smNativeData">
                <pr:smNativeData xmlns:pr="smNativeData" xmlns="smNativeData" val="SMDATA_15_JAZqahMAAAAlAAAACgAAAA0AAAAAkAAAAEgAAACQAAAASAAAAAAAAAAAAAAAAA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F8AY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mwgAAKYcAABaFgAAphwAABAAAAAmAAAACAAAAP//////////"/>
              </a:ext>
            </a:extLst>
          </p:cNvSpPr>
          <p:nvPr/>
        </p:nvSpPr>
        <p:spPr>
          <a:xfrm flipH="1">
            <a:off x="1398905" y="4657090"/>
            <a:ext cx="2234565" cy="0"/>
          </a:xfrm>
          <a:prstGeom prst="lin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cxnSp>
        <p:nvCxnSpPr>
          <p:cNvPr id="10" name="Conector de Seta Reta 25"/>
          <p:cNvCxnSpPr>
            <a:extLst>
              <a:ext uri="smNativeData">
                <pr:smNativeData xmlns:pr="smNativeData" xmlns="smNativeData" val="SMDATA_15_JAZqahMAAAAlAAAADQAAAA0AAAAAkAAAAEgAAACQAAAASAAAAAAAAAAAAAAAAg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EwABws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xQgAAF8WAADFCAAAphwAABAAAAAmAAAACAAAAP//////////"/>
              </a:ext>
            </a:extLst>
          </p:cNvCxnSpPr>
          <p:nvPr/>
        </p:nvCxnSpPr>
        <p:spPr>
          <a:xfrm flipV="1">
            <a:off x="1425575" y="3636645"/>
            <a:ext cx="12700" cy="1020445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1" name="Conector de Seta Reta 29"/>
          <p:cNvCxnSpPr>
            <a:endCxn id="8" idx="3"/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Bx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Ax8AAKMcAADeNgAAoxwAABAAAAAmAAAACAAAAP//////////"/>
              </a:ext>
            </a:extLst>
          </p:cNvCxnSpPr>
          <p:nvPr/>
        </p:nvCxnSpPr>
        <p:spPr>
          <a:xfrm flipH="1">
            <a:off x="5041265" y="4655185"/>
            <a:ext cx="387794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2" name="Conector de Seta Reta 31"/>
          <p:cNvCxnSpPr>
            <a:endCxn id="4" idx="2"/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I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XAIAAPYTAADdBgAA9hMAABAAAAAmAAAACAAAAP//////////"/>
              </a:ext>
            </a:extLst>
          </p:cNvCxnSpPr>
          <p:nvPr/>
        </p:nvCxnSpPr>
        <p:spPr>
          <a:xfrm>
            <a:off x="383540" y="3244850"/>
            <a:ext cx="73215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3" name="Conector de Seta Reta 34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/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+QoAAPYTAAB6DwAA9hMAABAAAAAmAAAACAAAAP//////////"/>
              </a:ext>
            </a:extLst>
          </p:cNvCxnSpPr>
          <p:nvPr/>
        </p:nvCxnSpPr>
        <p:spPr>
          <a:xfrm>
            <a:off x="1783715" y="3244850"/>
            <a:ext cx="73215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4" name="Conector de Seta Reta 35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aRgAAPYTAADqHAAA9hMAABAAAAAmAAAACAAAAP//////////"/>
              </a:ext>
            </a:extLst>
          </p:cNvCxnSpPr>
          <p:nvPr/>
        </p:nvCxnSpPr>
        <p:spPr>
          <a:xfrm>
            <a:off x="3968115" y="3244850"/>
            <a:ext cx="73215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5" name="Conector de Seta Reta 36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9yUAAPYTAAB5KgAA9hMAABAAAAAmAAAACAAAAP//////////"/>
              </a:ext>
            </a:extLst>
          </p:cNvCxnSpPr>
          <p:nvPr/>
        </p:nvCxnSpPr>
        <p:spPr>
          <a:xfrm>
            <a:off x="6171565" y="3244850"/>
            <a:ext cx="732790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cxnSp>
        <p:nvCxnSpPr>
          <p:cNvPr id="16" name="Conector de Seta Reta 37"/>
          <p:cNvCxnSpPr>
            <a:extLst>
              <a:ext uri="smNativeData">
                <pr:smNativeData xmlns:pr="smNativeData" xmlns="smNativeData" val="SMDATA_15_JAZqahMAAAAlAAAADQAAAA0AAAAAkAAAAEgAAACQAAAASAAAAAAAAAAAAAAAAAAAAAEAAABQAAAAAAAAAAAA8L8AAAAAAAAAAAAAAAAAAP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C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LDMAAPYTAACjOwAA9hMAABAAAAAmAAAACAAAAP//////////"/>
              </a:ext>
            </a:extLst>
          </p:cNvCxnSpPr>
          <p:nvPr/>
        </p:nvCxnSpPr>
        <p:spPr>
          <a:xfrm>
            <a:off x="8318500" y="3244850"/>
            <a:ext cx="1376045" cy="12700"/>
          </a:xfrm>
          <a:prstGeom prst="straightConnector1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triangle" w="med" len="med"/>
          </a:ln>
          <a:effectLst/>
        </p:spPr>
      </p:cxnSp>
      <p:sp>
        <p:nvSpPr>
          <p:cNvPr id="17" name="Conector reto 41"/>
          <p:cNvSpPr>
            <a:extLst>
              <a:ext uri="smNativeData">
                <pr:smNativeData xmlns:pr="smNativeData" xmlns="smNativeData" val="SMDATA_15_JAZqahMAAAAlAAAACgAAAA0AAAAAkAAAAEgAAACQAAAASAAAAAAAAAAAAAAAAgAAAAEAAABQAAAAAAAAAAAA4D8AAAAAAADgPwAAAAAAAOA/AAAAAAAA4D8AAAAAAADgPwAAAAAAAOA/AAAAAAAA4D8AAAAAAADgPwAAAAAAAOA/AAAAAAAA4D8CAAAAjAAAAAAAAAAAAAAA////AP///wgAAAAAAAAAAAAAAAAAAAAAAAAAAAAAAAAAAAAAeAAAAAEAAABAAAAAAAAAAAAAAABaAAAAAAAAAAAAAAAAAAAAAAAAAAAAAAAAAAAAAAAAAAAAAAAAAAAAAAAAAAAAAAAAAAAAAAAAAAAAAAAAAAAAAAAAAAAAAAAAAAAAFAAAADwAAAABAAAAAAAAAERyxAx4AAAAAQAAABQAAAAUAAAAFAAAAAE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////AP///wEAAAAAAAAAAAAAAAAAAAAAAAAAAAAAAAAAAAAAAAAAAERyxAV/f38A5+bmA8zMzADAwP8Af39/AAAAAAAAAAAAAAAAAAAAAAAAAAAAIQAAABgAAAAUAAAA3jYAAAUUAADeNgAAoxwAABAAAAAmAAAACAAAAP//////////"/>
              </a:ext>
            </a:extLst>
          </p:cNvSpPr>
          <p:nvPr/>
        </p:nvSpPr>
        <p:spPr>
          <a:xfrm flipV="1">
            <a:off x="8919210" y="3254375"/>
            <a:ext cx="0" cy="1400810"/>
          </a:xfrm>
          <a:prstGeom prst="line">
            <a:avLst/>
          </a:prstGeom>
          <a:noFill/>
          <a:ln w="76200" cap="flat" cmpd="sng" algn="ctr">
            <a:solidFill>
              <a:schemeClr val="accent1"/>
            </a:solidFill>
            <a:prstDash val="solid"/>
            <a:headEnd type="none"/>
            <a:tailEnd type="none"/>
          </a:ln>
          <a:effectLst/>
        </p:spPr>
      </p:sp>
      <p:sp>
        <p:nvSpPr>
          <p:cNvPr id="18" name="CaixaDeTexto 4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yw8AANISAACZHwAAGBUAABAgAAAmAAAACAAAAP//////////"/>
              </a:ext>
            </a:extLst>
          </p:cNvSpPr>
          <p:nvPr/>
        </p:nvSpPr>
        <p:spPr>
          <a:xfrm>
            <a:off x="2567305" y="305943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Controlador</a:t>
            </a:r>
            <a:endParaRPr lang="pt-br" cap="none"/>
          </a:p>
        </p:txBody>
      </p:sp>
      <p:sp>
        <p:nvSpPr>
          <p:cNvPr id="19" name="CaixaDeTexto 44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P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3gEAAEgPAACsEQAAjhEAABAgAAAmAAAACAAAAP//////////"/>
              </a:ext>
            </a:extLst>
          </p:cNvSpPr>
          <p:nvPr/>
        </p:nvSpPr>
        <p:spPr>
          <a:xfrm>
            <a:off x="303530" y="248412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Setpoint</a:t>
            </a:r>
            <a:endParaRPr lang="pt-br" cap="none"/>
          </a:p>
        </p:txBody>
      </p:sp>
      <p:sp>
        <p:nvSpPr>
          <p:cNvPr id="20" name="CaixaDeTexto 45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j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Nh4AANISAAAELgAAGBUAABAgAAAmAAAACAAAAP//////////"/>
              </a:ext>
            </a:extLst>
          </p:cNvSpPr>
          <p:nvPr/>
        </p:nvSpPr>
        <p:spPr>
          <a:xfrm>
            <a:off x="4911090" y="3059430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Atuador</a:t>
            </a:r>
            <a:endParaRPr lang="pt-br" cap="none"/>
          </a:p>
        </p:txBody>
      </p:sp>
      <p:sp>
        <p:nvSpPr>
          <p:cNvPr id="21" name="CaixaDeTexto 46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n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LRgAAGUbAAD7JwAAqx0AABAgAAAmAAAACAAAAP//////////"/>
              </a:ext>
            </a:extLst>
          </p:cNvSpPr>
          <p:nvPr/>
        </p:nvSpPr>
        <p:spPr>
          <a:xfrm>
            <a:off x="3930015" y="4453255"/>
            <a:ext cx="2569210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Sensor</a:t>
            </a:r>
            <a:endParaRPr lang="pt-br" cap="none"/>
          </a:p>
        </p:txBody>
      </p:sp>
      <p:sp>
        <p:nvSpPr>
          <p:cNvPr id="22" name="CaixaDeTexto 47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PH///8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1SsAAPgRAACjOwAA8hUAABAgAAAmAAAACAAAAP//////////"/>
              </a:ext>
            </a:extLst>
          </p:cNvSpPr>
          <p:nvPr/>
        </p:nvSpPr>
        <p:spPr>
          <a:xfrm>
            <a:off x="7125335" y="2921000"/>
            <a:ext cx="2569210" cy="64643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Objeto de</a:t>
            </a:r>
            <a:endParaRPr lang="pt-br" cap="none"/>
          </a:p>
          <a:p>
            <a:pPr>
              <a:defRPr lang="en-us"/>
            </a:pPr>
            <a:r>
              <a:rPr lang="pt-br" cap="none"/>
              <a:t>controle</a:t>
            </a:r>
            <a:endParaRPr lang="pt-br" cap="none"/>
          </a:p>
        </p:txBody>
      </p:sp>
      <p:sp>
        <p:nvSpPr>
          <p:cNvPr id="23" name="CaixaDeTexto 48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PSWI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zwYAAPscAACjIAAAQB8AABAgAAAmAAAACAAAAP//////////"/>
              </a:ext>
            </a:extLst>
          </p:cNvSpPr>
          <p:nvPr/>
        </p:nvSpPr>
        <p:spPr>
          <a:xfrm>
            <a:off x="1106805" y="4711065"/>
            <a:ext cx="4198620" cy="36893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Sinais de realimentação</a:t>
            </a:r>
            <a:endParaRPr lang="pt-br" cap="none"/>
          </a:p>
        </p:txBody>
      </p:sp>
      <p:sp>
        <p:nvSpPr>
          <p:cNvPr id="24" name="CaixaDeTexto 49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OiMAAAsdAAANPQAAUR8AABAgAAAmAAAACAAAAP//////////"/>
              </a:ext>
            </a:extLst>
          </p:cNvSpPr>
          <p:nvPr/>
        </p:nvSpPr>
        <p:spPr>
          <a:xfrm>
            <a:off x="5726430" y="4721225"/>
            <a:ext cx="4197985" cy="36957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cap="none"/>
              <a:t>Variáveis controladas</a:t>
            </a:r>
            <a:endParaRPr lang="pt-br" cap="none"/>
          </a:p>
        </p:txBody>
      </p:sp>
      <p:sp>
        <p:nvSpPr>
          <p:cNvPr id="25" name="CaixaDeTexto 52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XAIAAI0FAACqPAAAxQgAABAgAAAmAAAACAAAAP//////////"/>
              </a:ext>
            </a:extLst>
          </p:cNvSpPr>
          <p:nvPr/>
        </p:nvSpPr>
        <p:spPr>
          <a:xfrm>
            <a:off x="383540" y="902335"/>
            <a:ext cx="9478010" cy="52324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>
              <a:defRPr lang="en-us"/>
            </a:pPr>
            <a:r>
              <a:rPr lang="pt-br" sz="2800" b="1" cap="none">
                <a:latin typeface="Arial" pitchFamily="2" charset="0"/>
                <a:ea typeface="Calibri" pitchFamily="2" charset="0"/>
                <a:cs typeface="Arial" pitchFamily="2" charset="0"/>
              </a:rPr>
              <a:t>Sistema de Controle SVC</a:t>
            </a:r>
            <a:endParaRPr lang="pt-br" sz="2800" b="1" cap="none">
              <a:latin typeface="Arial" pitchFamily="2" charset="0"/>
              <a:ea typeface="Calibri" pitchFamily="2" charset="0"/>
              <a:cs typeface="Arial" pitchFamily="2" charset="0"/>
            </a:endParaRPr>
          </a:p>
        </p:txBody>
      </p:sp>
      <p:sp>
        <p:nvSpPr>
          <p:cNvPr id="26" name="CaixaDeTexto 53"/>
          <p:cNvSpPr>
            <a:extLst>
              <a:ext uri="smNativeData">
                <pr:smNativeData xmlns:pr="smNativeData" xmlns="smNativeData" val="SMDATA_15_JAZqahMAAAAlAAAAZAAAAE0AAAAAkAAAAEgAAACQAAAASAAAAAAAAAAAAAAAAAAAAAEAAABQAAAAAAAAAAAA4D8AAAAAAADgPwAAAAAAAOA/AAAAAAAA4D8AAAAAAADgPwAAAAAAAOA/AAAAAAAA4D8AAAAAAADgPwAAAAAAAOA/AAAAAAAA4D8CAAAAjAAAAAAAAAAAAAAARHLEDP///wgAAAAAAAAAAAAAAAAAAAAAAAAAAAAAAAAAAAAAZAAAAAEAAABAAAAAAAAAAAAAAAAAAAAAAAAAAAAAAAAAAAAAAAAAAAAAAAAAAAAAAAAAAAAAAAAAAAAAAAAAAAAAAAAAAAAAAAAAAAAAAAAAAAAAAAAAAAAAAAAAAAAAFAAAADwAAAAAAAAAAAAAAAAAAAAPAAAAAQAAACMAAAAjAAAAIwAAAB4AAAAAAAAAZAAAAGQAAAAAAAAAZAAAAGQAAAAVAAAAYAAAAAAAAAAAAAAADwAAACADAAAAAAAAAAAAAAEAAACgMgAAVgcAAKr4//8BAAAAf39/AAEAAABkAAAAAAAAABQAAABAHwAAAAAAACYAAAAAAAAAwOD//wAAAAAmAAAAZAAAABYAAABMAAAAAAAAAAAAAAAEAAAAAAAAAAEAAADn5uYKAAAAACgAAAAoAAAAZAAAAGQAAAAAAAAAzMzMAAAAAABQAAAAUAAAAGQAAABkAAAAAAAAABcAAAAUAAAAAAAAAAAAAAD/fwAA/38AAAAAAAAJAAAABAAAAAAAAAAeAAAAaAAAAAAAAAAAAAAAAAAAAAAAAAAAAAAAECcAABAnAAAAAAAAAAAAAAAAAAAAAAAAAAAAAAAAAAAAAAAAAAAAABQAAAAAAAAAwMD/AAAAAABkAAAAMgAAAAAAAABkAAAAAAAAAH9/fwAKAAAAIgAAABgAAAAAAAAAAAAAAAAAAAAAAAAAAAAAAAAAAAAkAAAAJAAAAAAAAAAHAAAAAAAAAAAAAAAAAAAAAAAAAAAAAAAAAAAAf39/ACUAAABYAAAAAAAAAAAAAAAAAAAAAAAAAAAAAAAAAAAAAAAAAAAAAAAAAAAAAAAAAAAAAAA/AAAAAAAAAKCGAQAAAAAAAAAAAAAAAAAMAAAAAQAAAAAAAAAAAAAAAAAAAB8AAABUAAAARHLEBf///wEAAAAAAAAAAAAAAAAAAAAAAAAAAAAAAAAAAAAAAAAAAAAAAAB/f38A5+bmA8zMzADAwP8Af39/AAAAAAAAAAAAAAAAAAAAAAAAAAAAIQAAABgAAAAUAAAADBMAAJUiAAArOgAA1CgAABAgAAAmAAAACAAAAP//////////"/>
              </a:ext>
            </a:extLst>
          </p:cNvSpPr>
          <p:nvPr/>
        </p:nvSpPr>
        <p:spPr>
          <a:xfrm>
            <a:off x="3096260" y="5621655"/>
            <a:ext cx="6359525" cy="101536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spcCol="215900" anchor="t"/>
          <a:lstStyle/>
          <a:p>
            <a:pPr marL="285750" indent="-285750">
              <a:buFontTx/>
              <a:buChar char="-"/>
              <a:defRPr lang="en-us"/>
            </a:pPr>
            <a:r>
              <a:rPr lang="pt-br" sz="2000" cap="none"/>
              <a:t>Função de Transferência;</a:t>
            </a:r>
            <a:endParaRPr lang="pt-br" sz="2000" cap="none"/>
          </a:p>
          <a:p>
            <a:pPr marL="285750" indent="-285750">
              <a:buFontTx/>
              <a:buChar char="-"/>
              <a:defRPr lang="en-us"/>
            </a:pPr>
            <a:r>
              <a:rPr lang="pt-br" sz="2000" cap="none"/>
              <a:t>Equação Diferencial;</a:t>
            </a:r>
            <a:endParaRPr lang="pt-br" sz="2000" cap="none"/>
          </a:p>
          <a:p>
            <a:pPr marL="285750" indent="-285750">
              <a:buFontTx/>
              <a:buChar char="-"/>
              <a:defRPr lang="en-us"/>
            </a:pPr>
            <a:r>
              <a:rPr lang="pt-br" sz="2000" cap="none"/>
              <a:t>Etc.</a:t>
            </a:r>
            <a:endParaRPr lang="pt-br" sz="2000" cap="non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resentation">
  <a:themeElements>
    <a:clrScheme name="Presentation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resentation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>
        <a:prstTxWarp prst="textNoShape">
          <a:avLst/>
        </a:prstTxWarp>
        <a:noAutofit/>
      </a:bodyPr>
      <a:lstStyle>
        <a:defPPr>
          <a:defRPr/>
        </a:defPPr>
      </a:lstStyle>
      <a:style>
        <a:lnRef idx="0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Presentation 1">
        <a:dk1>
          <a:srgbClr val="000000"/>
        </a:dk1>
        <a:lt1>
          <a:srgbClr val="FFFFFF"/>
        </a:lt1>
        <a:dk2>
          <a:srgbClr val="44546A"/>
        </a:dk2>
        <a:lt2>
          <a:srgbClr val="E7E6E6"/>
        </a:lt2>
        <a:accent1>
          <a:srgbClr val="4472C4"/>
        </a:accent1>
        <a:accent2>
          <a:srgbClr val="ED7D31"/>
        </a:accent2>
        <a:accent3>
          <a:srgbClr val="A5A5A5"/>
        </a:accent3>
        <a:accent4>
          <a:srgbClr val="FFC000"/>
        </a:accent4>
        <a:accent5>
          <a:srgbClr val="5B9BD5"/>
        </a:accent5>
        <a:accent6>
          <a:srgbClr val="70AD47"/>
        </a:accent6>
        <a:hlink>
          <a:srgbClr val="0563C1"/>
        </a:hlink>
        <a:folHlink>
          <a:srgbClr val="954F7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0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1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2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3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4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5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6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7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18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7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8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9.xml><?xml version="1.0" encoding="utf-8"?>
<a:themeOverride xmlns:a="http://schemas.openxmlformats.org/drawingml/2006/main">
  <a:clrScheme name="Presentation">
    <a:dk1>
      <a:srgbClr val="000000"/>
    </a:dk1>
    <a:lt1>
      <a:srgbClr val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subject/>
  <dc:creator>Cesar da Costa</dc:creator>
  <cp:keywords/>
  <dc:description/>
  <cp:lastModifiedBy>USER</cp:lastModifiedBy>
  <cp:revision>0</cp:revision>
  <dcterms:created xsi:type="dcterms:W3CDTF">2022-01-16T23:09:25Z</dcterms:created>
  <dcterms:modified xsi:type="dcterms:W3CDTF">2026-07-29T13:54:44Z</dcterms:modified>
</cp:coreProperties>
</file>